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3"/>
  </p:notesMasterIdLst>
  <p:sldIdLst>
    <p:sldId id="256" r:id="rId5"/>
    <p:sldId id="257" r:id="rId6"/>
    <p:sldId id="261" r:id="rId7"/>
    <p:sldId id="263" r:id="rId8"/>
    <p:sldId id="293" r:id="rId9"/>
    <p:sldId id="264" r:id="rId10"/>
    <p:sldId id="262" r:id="rId11"/>
    <p:sldId id="265" r:id="rId12"/>
    <p:sldId id="266" r:id="rId13"/>
    <p:sldId id="267" r:id="rId14"/>
    <p:sldId id="295" r:id="rId15"/>
    <p:sldId id="268" r:id="rId16"/>
    <p:sldId id="269" r:id="rId17"/>
    <p:sldId id="270" r:id="rId18"/>
    <p:sldId id="271" r:id="rId19"/>
    <p:sldId id="296" r:id="rId20"/>
    <p:sldId id="272" r:id="rId21"/>
    <p:sldId id="275" r:id="rId22"/>
    <p:sldId id="276" r:id="rId23"/>
    <p:sldId id="281" r:id="rId24"/>
    <p:sldId id="280" r:id="rId25"/>
    <p:sldId id="277" r:id="rId26"/>
    <p:sldId id="282" r:id="rId27"/>
    <p:sldId id="278" r:id="rId28"/>
    <p:sldId id="283" r:id="rId29"/>
    <p:sldId id="284" r:id="rId30"/>
    <p:sldId id="285" r:id="rId31"/>
    <p:sldId id="286" r:id="rId32"/>
    <p:sldId id="287" r:id="rId33"/>
    <p:sldId id="288" r:id="rId34"/>
    <p:sldId id="279" r:id="rId35"/>
    <p:sldId id="259" r:id="rId36"/>
    <p:sldId id="290" r:id="rId37"/>
    <p:sldId id="289" r:id="rId38"/>
    <p:sldId id="291" r:id="rId39"/>
    <p:sldId id="294" r:id="rId40"/>
    <p:sldId id="292" r:id="rId41"/>
    <p:sldId id="260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B81"/>
    <a:srgbClr val="F2AB2C"/>
    <a:srgbClr val="4468A1"/>
    <a:srgbClr val="A7DDFB"/>
    <a:srgbClr val="FFCA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21" autoAdjust="0"/>
    <p:restoredTop sz="94673" autoAdjust="0"/>
  </p:normalViewPr>
  <p:slideViewPr>
    <p:cSldViewPr snapToGrid="0" showGuides="1">
      <p:cViewPr varScale="1">
        <p:scale>
          <a:sx n="114" d="100"/>
          <a:sy n="114" d="100"/>
        </p:scale>
        <p:origin x="744" y="11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752" y="3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 Grayson" userId="d4f525bf-98e3-4eab-9592-5cf67274d698" providerId="ADAL" clId="{A3868828-1442-487C-8413-67439BDB2584}"/>
    <pc:docChg chg="custSel addSld modSld">
      <pc:chgData name="Matt Grayson" userId="d4f525bf-98e3-4eab-9592-5cf67274d698" providerId="ADAL" clId="{A3868828-1442-487C-8413-67439BDB2584}" dt="2025-03-25T14:51:33.171" v="38" actId="20577"/>
      <pc:docMkLst>
        <pc:docMk/>
      </pc:docMkLst>
      <pc:sldChg chg="modSp mod">
        <pc:chgData name="Matt Grayson" userId="d4f525bf-98e3-4eab-9592-5cf67274d698" providerId="ADAL" clId="{A3868828-1442-487C-8413-67439BDB2584}" dt="2025-03-25T14:51:33.171" v="38" actId="20577"/>
        <pc:sldMkLst>
          <pc:docMk/>
          <pc:sldMk cId="693046965" sldId="267"/>
        </pc:sldMkLst>
        <pc:spChg chg="mod">
          <ac:chgData name="Matt Grayson" userId="d4f525bf-98e3-4eab-9592-5cf67274d698" providerId="ADAL" clId="{A3868828-1442-487C-8413-67439BDB2584}" dt="2025-03-25T14:51:33.171" v="38" actId="20577"/>
          <ac:spMkLst>
            <pc:docMk/>
            <pc:sldMk cId="693046965" sldId="267"/>
            <ac:spMk id="4" creationId="{4BF01511-3B57-81A7-7EFA-EDFC239AFD89}"/>
          </ac:spMkLst>
        </pc:spChg>
      </pc:sldChg>
      <pc:sldChg chg="modSp mod">
        <pc:chgData name="Matt Grayson" userId="d4f525bf-98e3-4eab-9592-5cf67274d698" providerId="ADAL" clId="{A3868828-1442-487C-8413-67439BDB2584}" dt="2025-03-25T14:44:12.408" v="34" actId="20577"/>
        <pc:sldMkLst>
          <pc:docMk/>
          <pc:sldMk cId="688841789" sldId="269"/>
        </pc:sldMkLst>
        <pc:spChg chg="mod">
          <ac:chgData name="Matt Grayson" userId="d4f525bf-98e3-4eab-9592-5cf67274d698" providerId="ADAL" clId="{A3868828-1442-487C-8413-67439BDB2584}" dt="2025-03-25T14:44:12.408" v="34" actId="20577"/>
          <ac:spMkLst>
            <pc:docMk/>
            <pc:sldMk cId="688841789" sldId="269"/>
            <ac:spMk id="4" creationId="{53C0C3C5-F231-18FC-E513-41F35AB38BA4}"/>
          </ac:spMkLst>
        </pc:spChg>
      </pc:sldChg>
      <pc:sldChg chg="addSp delSp modSp add mod">
        <pc:chgData name="Matt Grayson" userId="d4f525bf-98e3-4eab-9592-5cf67274d698" providerId="ADAL" clId="{A3868828-1442-487C-8413-67439BDB2584}" dt="2025-03-25T14:29:33.957" v="29" actId="1076"/>
        <pc:sldMkLst>
          <pc:docMk/>
          <pc:sldMk cId="3623473775" sldId="295"/>
        </pc:sldMkLst>
        <pc:spChg chg="mod">
          <ac:chgData name="Matt Grayson" userId="d4f525bf-98e3-4eab-9592-5cf67274d698" providerId="ADAL" clId="{A3868828-1442-487C-8413-67439BDB2584}" dt="2025-03-25T14:28:29.956" v="19" actId="20577"/>
          <ac:spMkLst>
            <pc:docMk/>
            <pc:sldMk cId="3623473775" sldId="295"/>
            <ac:spMk id="2" creationId="{FBD62D8B-D050-3654-E09A-F9377713DB06}"/>
          </ac:spMkLst>
        </pc:spChg>
        <pc:picChg chg="add mod">
          <ac:chgData name="Matt Grayson" userId="d4f525bf-98e3-4eab-9592-5cf67274d698" providerId="ADAL" clId="{A3868828-1442-487C-8413-67439BDB2584}" dt="2025-03-25T14:29:33.957" v="29" actId="1076"/>
          <ac:picMkLst>
            <pc:docMk/>
            <pc:sldMk cId="3623473775" sldId="295"/>
            <ac:picMk id="5" creationId="{46FEA790-E988-E753-AD1E-BEF71BA0BDEC}"/>
          </ac:picMkLst>
        </pc:picChg>
      </pc:sldChg>
    </pc:docChg>
  </pc:docChgLst>
  <pc:docChgLst>
    <pc:chgData name="Matt Grayson" userId="d4f525bf-98e3-4eab-9592-5cf67274d698" providerId="ADAL" clId="{28276294-ADA5-4E8E-BCA6-2665984FECD8}"/>
    <pc:docChg chg="undo custSel addSld delSld modSld sldOrd">
      <pc:chgData name="Matt Grayson" userId="d4f525bf-98e3-4eab-9592-5cf67274d698" providerId="ADAL" clId="{28276294-ADA5-4E8E-BCA6-2665984FECD8}" dt="2025-04-22T13:35:08.177" v="1153" actId="20577"/>
      <pc:docMkLst>
        <pc:docMk/>
      </pc:docMkLst>
      <pc:sldChg chg="addSp delSp modSp mod setBg chgLayout">
        <pc:chgData name="Matt Grayson" userId="d4f525bf-98e3-4eab-9592-5cf67274d698" providerId="ADAL" clId="{28276294-ADA5-4E8E-BCA6-2665984FECD8}" dt="2025-03-20T17:57:56.171" v="40" actId="21"/>
        <pc:sldMkLst>
          <pc:docMk/>
          <pc:sldMk cId="442487925" sldId="256"/>
        </pc:sldMkLst>
        <pc:spChg chg="mod ord">
          <ac:chgData name="Matt Grayson" userId="d4f525bf-98e3-4eab-9592-5cf67274d698" providerId="ADAL" clId="{28276294-ADA5-4E8E-BCA6-2665984FECD8}" dt="2025-03-20T17:51:56.253" v="7" actId="700"/>
          <ac:spMkLst>
            <pc:docMk/>
            <pc:sldMk cId="442487925" sldId="256"/>
            <ac:spMk id="4" creationId="{30F91847-EFB4-AC25-2605-1BE000B87E93}"/>
          </ac:spMkLst>
        </pc:spChg>
      </pc:sldChg>
      <pc:sldChg chg="setBg">
        <pc:chgData name="Matt Grayson" userId="d4f525bf-98e3-4eab-9592-5cf67274d698" providerId="ADAL" clId="{28276294-ADA5-4E8E-BCA6-2665984FECD8}" dt="2025-03-20T17:57:12.740" v="33"/>
        <pc:sldMkLst>
          <pc:docMk/>
          <pc:sldMk cId="629432225" sldId="259"/>
        </pc:sldMkLst>
      </pc:sldChg>
      <pc:sldChg chg="addSp delSp modSp mod setBg">
        <pc:chgData name="Matt Grayson" userId="d4f525bf-98e3-4eab-9592-5cf67274d698" providerId="ADAL" clId="{28276294-ADA5-4E8E-BCA6-2665984FECD8}" dt="2025-03-20T17:57:44.594" v="39" actId="1076"/>
        <pc:sldMkLst>
          <pc:docMk/>
          <pc:sldMk cId="2093234180" sldId="260"/>
        </pc:sldMkLst>
        <pc:spChg chg="mod">
          <ac:chgData name="Matt Grayson" userId="d4f525bf-98e3-4eab-9592-5cf67274d698" providerId="ADAL" clId="{28276294-ADA5-4E8E-BCA6-2665984FECD8}" dt="2025-03-20T17:57:44.594" v="39" actId="1076"/>
          <ac:spMkLst>
            <pc:docMk/>
            <pc:sldMk cId="2093234180" sldId="260"/>
            <ac:spMk id="11" creationId="{B203BAE8-AFA0-4E39-E802-81D2B11C68F6}"/>
          </ac:spMkLst>
        </pc:spChg>
      </pc:sldChg>
      <pc:sldChg chg="setBg">
        <pc:chgData name="Matt Grayson" userId="d4f525bf-98e3-4eab-9592-5cf67274d698" providerId="ADAL" clId="{28276294-ADA5-4E8E-BCA6-2665984FECD8}" dt="2025-03-20T17:54:59.840" v="11"/>
        <pc:sldMkLst>
          <pc:docMk/>
          <pc:sldMk cId="4066718941" sldId="264"/>
        </pc:sldMkLst>
      </pc:sldChg>
      <pc:sldChg chg="setBg">
        <pc:chgData name="Matt Grayson" userId="d4f525bf-98e3-4eab-9592-5cf67274d698" providerId="ADAL" clId="{28276294-ADA5-4E8E-BCA6-2665984FECD8}" dt="2025-03-20T17:55:10.566" v="13"/>
        <pc:sldMkLst>
          <pc:docMk/>
          <pc:sldMk cId="955129735" sldId="266"/>
        </pc:sldMkLst>
      </pc:sldChg>
      <pc:sldChg chg="modSp mod">
        <pc:chgData name="Matt Grayson" userId="d4f525bf-98e3-4eab-9592-5cf67274d698" providerId="ADAL" clId="{28276294-ADA5-4E8E-BCA6-2665984FECD8}" dt="2025-04-16T13:22:43.881" v="712" actId="20577"/>
        <pc:sldMkLst>
          <pc:docMk/>
          <pc:sldMk cId="693046965" sldId="267"/>
        </pc:sldMkLst>
        <pc:spChg chg="mod">
          <ac:chgData name="Matt Grayson" userId="d4f525bf-98e3-4eab-9592-5cf67274d698" providerId="ADAL" clId="{28276294-ADA5-4E8E-BCA6-2665984FECD8}" dt="2025-04-16T13:11:34.103" v="705" actId="20577"/>
          <ac:spMkLst>
            <pc:docMk/>
            <pc:sldMk cId="693046965" sldId="267"/>
            <ac:spMk id="2" creationId="{50D3B732-A616-942F-D0F2-461B166CF991}"/>
          </ac:spMkLst>
        </pc:spChg>
        <pc:spChg chg="mod">
          <ac:chgData name="Matt Grayson" userId="d4f525bf-98e3-4eab-9592-5cf67274d698" providerId="ADAL" clId="{28276294-ADA5-4E8E-BCA6-2665984FECD8}" dt="2025-04-16T13:22:43.881" v="712" actId="20577"/>
          <ac:spMkLst>
            <pc:docMk/>
            <pc:sldMk cId="693046965" sldId="267"/>
            <ac:spMk id="4" creationId="{4BF01511-3B57-81A7-7EFA-EDFC239AFD89}"/>
          </ac:spMkLst>
        </pc:spChg>
      </pc:sldChg>
      <pc:sldChg chg="setBg">
        <pc:chgData name="Matt Grayson" userId="d4f525bf-98e3-4eab-9592-5cf67274d698" providerId="ADAL" clId="{28276294-ADA5-4E8E-BCA6-2665984FECD8}" dt="2025-03-20T17:55:24.524" v="15"/>
        <pc:sldMkLst>
          <pc:docMk/>
          <pc:sldMk cId="3534430926" sldId="268"/>
        </pc:sldMkLst>
      </pc:sldChg>
      <pc:sldChg chg="modSp mod">
        <pc:chgData name="Matt Grayson" userId="d4f525bf-98e3-4eab-9592-5cf67274d698" providerId="ADAL" clId="{28276294-ADA5-4E8E-BCA6-2665984FECD8}" dt="2025-04-22T13:35:08.177" v="1153" actId="20577"/>
        <pc:sldMkLst>
          <pc:docMk/>
          <pc:sldMk cId="688841789" sldId="269"/>
        </pc:sldMkLst>
        <pc:spChg chg="mod">
          <ac:chgData name="Matt Grayson" userId="d4f525bf-98e3-4eab-9592-5cf67274d698" providerId="ADAL" clId="{28276294-ADA5-4E8E-BCA6-2665984FECD8}" dt="2025-04-16T13:13:31.321" v="706" actId="20577"/>
          <ac:spMkLst>
            <pc:docMk/>
            <pc:sldMk cId="688841789" sldId="269"/>
            <ac:spMk id="2" creationId="{3F996EE9-E4B5-94F6-BA26-7D9B32D97296}"/>
          </ac:spMkLst>
        </pc:spChg>
        <pc:spChg chg="mod">
          <ac:chgData name="Matt Grayson" userId="d4f525bf-98e3-4eab-9592-5cf67274d698" providerId="ADAL" clId="{28276294-ADA5-4E8E-BCA6-2665984FECD8}" dt="2025-04-22T13:35:08.177" v="1153" actId="20577"/>
          <ac:spMkLst>
            <pc:docMk/>
            <pc:sldMk cId="688841789" sldId="269"/>
            <ac:spMk id="4" creationId="{53C0C3C5-F231-18FC-E513-41F35AB38BA4}"/>
          </ac:spMkLst>
        </pc:spChg>
      </pc:sldChg>
      <pc:sldChg chg="setBg">
        <pc:chgData name="Matt Grayson" userId="d4f525bf-98e3-4eab-9592-5cf67274d698" providerId="ADAL" clId="{28276294-ADA5-4E8E-BCA6-2665984FECD8}" dt="2025-03-20T17:55:40.093" v="17"/>
        <pc:sldMkLst>
          <pc:docMk/>
          <pc:sldMk cId="4160335301" sldId="270"/>
        </pc:sldMkLst>
      </pc:sldChg>
      <pc:sldChg chg="setBg">
        <pc:chgData name="Matt Grayson" userId="d4f525bf-98e3-4eab-9592-5cf67274d698" providerId="ADAL" clId="{28276294-ADA5-4E8E-BCA6-2665984FECD8}" dt="2025-03-20T17:55:51.753" v="19"/>
        <pc:sldMkLst>
          <pc:docMk/>
          <pc:sldMk cId="4146331802" sldId="272"/>
        </pc:sldMkLst>
      </pc:sldChg>
      <pc:sldChg chg="del">
        <pc:chgData name="Matt Grayson" userId="d4f525bf-98e3-4eab-9592-5cf67274d698" providerId="ADAL" clId="{28276294-ADA5-4E8E-BCA6-2665984FECD8}" dt="2025-03-20T20:50:18.008" v="101" actId="2696"/>
        <pc:sldMkLst>
          <pc:docMk/>
          <pc:sldMk cId="2026339530" sldId="273"/>
        </pc:sldMkLst>
      </pc:sldChg>
      <pc:sldChg chg="del">
        <pc:chgData name="Matt Grayson" userId="d4f525bf-98e3-4eab-9592-5cf67274d698" providerId="ADAL" clId="{28276294-ADA5-4E8E-BCA6-2665984FECD8}" dt="2025-03-20T20:50:21.247" v="102" actId="2696"/>
        <pc:sldMkLst>
          <pc:docMk/>
          <pc:sldMk cId="4147514613" sldId="274"/>
        </pc:sldMkLst>
      </pc:sldChg>
      <pc:sldChg chg="modSp mod">
        <pc:chgData name="Matt Grayson" userId="d4f525bf-98e3-4eab-9592-5cf67274d698" providerId="ADAL" clId="{28276294-ADA5-4E8E-BCA6-2665984FECD8}" dt="2025-04-09T18:13:45.459" v="230" actId="1076"/>
        <pc:sldMkLst>
          <pc:docMk/>
          <pc:sldMk cId="460065077" sldId="275"/>
        </pc:sldMkLst>
        <pc:spChg chg="mod">
          <ac:chgData name="Matt Grayson" userId="d4f525bf-98e3-4eab-9592-5cf67274d698" providerId="ADAL" clId="{28276294-ADA5-4E8E-BCA6-2665984FECD8}" dt="2025-04-09T18:13:45.459" v="230" actId="1076"/>
          <ac:spMkLst>
            <pc:docMk/>
            <pc:sldMk cId="460065077" sldId="275"/>
            <ac:spMk id="6" creationId="{CAB59B5C-8BC3-A545-2BA3-115380BEB2DA}"/>
          </ac:spMkLst>
        </pc:spChg>
        <pc:picChg chg="mod">
          <ac:chgData name="Matt Grayson" userId="d4f525bf-98e3-4eab-9592-5cf67274d698" providerId="ADAL" clId="{28276294-ADA5-4E8E-BCA6-2665984FECD8}" dt="2025-04-09T18:13:13.417" v="168" actId="1076"/>
          <ac:picMkLst>
            <pc:docMk/>
            <pc:sldMk cId="460065077" sldId="275"/>
            <ac:picMk id="7" creationId="{128A0424-BF2A-9215-AA68-E2485410091D}"/>
          </ac:picMkLst>
        </pc:picChg>
      </pc:sldChg>
      <pc:sldChg chg="setBg">
        <pc:chgData name="Matt Grayson" userId="d4f525bf-98e3-4eab-9592-5cf67274d698" providerId="ADAL" clId="{28276294-ADA5-4E8E-BCA6-2665984FECD8}" dt="2025-03-20T17:56:02" v="21"/>
        <pc:sldMkLst>
          <pc:docMk/>
          <pc:sldMk cId="1210092396" sldId="276"/>
        </pc:sldMkLst>
      </pc:sldChg>
      <pc:sldChg chg="setBg">
        <pc:chgData name="Matt Grayson" userId="d4f525bf-98e3-4eab-9592-5cf67274d698" providerId="ADAL" clId="{28276294-ADA5-4E8E-BCA6-2665984FECD8}" dt="2025-03-20T17:56:40.094" v="27"/>
        <pc:sldMkLst>
          <pc:docMk/>
          <pc:sldMk cId="3171213163" sldId="278"/>
        </pc:sldMkLst>
      </pc:sldChg>
      <pc:sldChg chg="setBg">
        <pc:chgData name="Matt Grayson" userId="d4f525bf-98e3-4eab-9592-5cf67274d698" providerId="ADAL" clId="{28276294-ADA5-4E8E-BCA6-2665984FECD8}" dt="2025-03-20T17:56:15.247" v="23"/>
        <pc:sldMkLst>
          <pc:docMk/>
          <pc:sldMk cId="257850110" sldId="280"/>
        </pc:sldMkLst>
      </pc:sldChg>
      <pc:sldChg chg="setBg">
        <pc:chgData name="Matt Grayson" userId="d4f525bf-98e3-4eab-9592-5cf67274d698" providerId="ADAL" clId="{28276294-ADA5-4E8E-BCA6-2665984FECD8}" dt="2025-03-20T17:56:25.361" v="25"/>
        <pc:sldMkLst>
          <pc:docMk/>
          <pc:sldMk cId="2107497283" sldId="282"/>
        </pc:sldMkLst>
      </pc:sldChg>
      <pc:sldChg chg="setBg">
        <pc:chgData name="Matt Grayson" userId="d4f525bf-98e3-4eab-9592-5cf67274d698" providerId="ADAL" clId="{28276294-ADA5-4E8E-BCA6-2665984FECD8}" dt="2025-03-20T17:56:48.547" v="29"/>
        <pc:sldMkLst>
          <pc:docMk/>
          <pc:sldMk cId="1845683656" sldId="283"/>
        </pc:sldMkLst>
      </pc:sldChg>
      <pc:sldChg chg="setBg">
        <pc:chgData name="Matt Grayson" userId="d4f525bf-98e3-4eab-9592-5cf67274d698" providerId="ADAL" clId="{28276294-ADA5-4E8E-BCA6-2665984FECD8}" dt="2025-03-20T17:57:01.419" v="31"/>
        <pc:sldMkLst>
          <pc:docMk/>
          <pc:sldMk cId="35101906" sldId="288"/>
        </pc:sldMkLst>
      </pc:sldChg>
      <pc:sldChg chg="setBg">
        <pc:chgData name="Matt Grayson" userId="d4f525bf-98e3-4eab-9592-5cf67274d698" providerId="ADAL" clId="{28276294-ADA5-4E8E-BCA6-2665984FECD8}" dt="2025-03-20T17:57:24.575" v="35"/>
        <pc:sldMkLst>
          <pc:docMk/>
          <pc:sldMk cId="2016739792" sldId="289"/>
        </pc:sldMkLst>
      </pc:sldChg>
      <pc:sldChg chg="delSp modSp mod">
        <pc:chgData name="Matt Grayson" userId="d4f525bf-98e3-4eab-9592-5cf67274d698" providerId="ADAL" clId="{28276294-ADA5-4E8E-BCA6-2665984FECD8}" dt="2025-04-16T13:01:12.602" v="703" actId="1076"/>
        <pc:sldMkLst>
          <pc:docMk/>
          <pc:sldMk cId="79403257" sldId="290"/>
        </pc:sldMkLst>
        <pc:spChg chg="mod">
          <ac:chgData name="Matt Grayson" userId="d4f525bf-98e3-4eab-9592-5cf67274d698" providerId="ADAL" clId="{28276294-ADA5-4E8E-BCA6-2665984FECD8}" dt="2025-04-16T13:01:12.602" v="703" actId="1076"/>
          <ac:spMkLst>
            <pc:docMk/>
            <pc:sldMk cId="79403257" sldId="290"/>
            <ac:spMk id="5" creationId="{77A6BCE2-8785-02E5-5F66-2102387DC041}"/>
          </ac:spMkLst>
        </pc:spChg>
      </pc:sldChg>
      <pc:sldChg chg="modSp mod">
        <pc:chgData name="Matt Grayson" userId="d4f525bf-98e3-4eab-9592-5cf67274d698" providerId="ADAL" clId="{28276294-ADA5-4E8E-BCA6-2665984FECD8}" dt="2025-03-20T17:50:46.834" v="6" actId="14100"/>
        <pc:sldMkLst>
          <pc:docMk/>
          <pc:sldMk cId="3925553338" sldId="291"/>
        </pc:sldMkLst>
        <pc:picChg chg="mod">
          <ac:chgData name="Matt Grayson" userId="d4f525bf-98e3-4eab-9592-5cf67274d698" providerId="ADAL" clId="{28276294-ADA5-4E8E-BCA6-2665984FECD8}" dt="2025-03-20T17:50:46.834" v="6" actId="14100"/>
          <ac:picMkLst>
            <pc:docMk/>
            <pc:sldMk cId="3925553338" sldId="291"/>
            <ac:picMk id="8" creationId="{8D691D5C-1179-9ECA-FA76-8F48B685666F}"/>
          </ac:picMkLst>
        </pc:picChg>
      </pc:sldChg>
      <pc:sldChg chg="modSp add mod ord">
        <pc:chgData name="Matt Grayson" userId="d4f525bf-98e3-4eab-9592-5cf67274d698" providerId="ADAL" clId="{28276294-ADA5-4E8E-BCA6-2665984FECD8}" dt="2025-03-20T18:33:33.730" v="100" actId="1076"/>
        <pc:sldMkLst>
          <pc:docMk/>
          <pc:sldMk cId="2682037314" sldId="293"/>
        </pc:sldMkLst>
        <pc:spChg chg="mod">
          <ac:chgData name="Matt Grayson" userId="d4f525bf-98e3-4eab-9592-5cf67274d698" providerId="ADAL" clId="{28276294-ADA5-4E8E-BCA6-2665984FECD8}" dt="2025-03-20T18:33:33.730" v="100" actId="1076"/>
          <ac:spMkLst>
            <pc:docMk/>
            <pc:sldMk cId="2682037314" sldId="293"/>
            <ac:spMk id="4" creationId="{D0E204C7-CCA8-08AE-0E63-6AF47A1C7729}"/>
          </ac:spMkLst>
        </pc:spChg>
      </pc:sldChg>
      <pc:sldChg chg="addSp delSp modSp add mod">
        <pc:chgData name="Matt Grayson" userId="d4f525bf-98e3-4eab-9592-5cf67274d698" providerId="ADAL" clId="{28276294-ADA5-4E8E-BCA6-2665984FECD8}" dt="2025-03-24T18:49:52.728" v="167" actId="1076"/>
        <pc:sldMkLst>
          <pc:docMk/>
          <pc:sldMk cId="1280949941" sldId="294"/>
        </pc:sldMkLst>
        <pc:spChg chg="mod">
          <ac:chgData name="Matt Grayson" userId="d4f525bf-98e3-4eab-9592-5cf67274d698" providerId="ADAL" clId="{28276294-ADA5-4E8E-BCA6-2665984FECD8}" dt="2025-03-24T18:49:43.684" v="166" actId="1076"/>
          <ac:spMkLst>
            <pc:docMk/>
            <pc:sldMk cId="1280949941" sldId="294"/>
            <ac:spMk id="2" creationId="{6D0477FE-13B5-DAAE-BF86-0D8A3C6719C7}"/>
          </ac:spMkLst>
        </pc:spChg>
        <pc:picChg chg="add mod">
          <ac:chgData name="Matt Grayson" userId="d4f525bf-98e3-4eab-9592-5cf67274d698" providerId="ADAL" clId="{28276294-ADA5-4E8E-BCA6-2665984FECD8}" dt="2025-03-24T18:49:52.728" v="167" actId="1076"/>
          <ac:picMkLst>
            <pc:docMk/>
            <pc:sldMk cId="1280949941" sldId="294"/>
            <ac:picMk id="4" creationId="{703AF355-3A4D-25DB-5155-DC39D272EC76}"/>
          </ac:picMkLst>
        </pc:picChg>
      </pc:sldChg>
      <pc:sldChg chg="addSp delSp modSp add mod">
        <pc:chgData name="Matt Grayson" userId="d4f525bf-98e3-4eab-9592-5cf67274d698" providerId="ADAL" clId="{28276294-ADA5-4E8E-BCA6-2665984FECD8}" dt="2025-04-21T20:09:55.292" v="1150" actId="1076"/>
        <pc:sldMkLst>
          <pc:docMk/>
          <pc:sldMk cId="650332447" sldId="296"/>
        </pc:sldMkLst>
        <pc:spChg chg="mod">
          <ac:chgData name="Matt Grayson" userId="d4f525bf-98e3-4eab-9592-5cf67274d698" providerId="ADAL" clId="{28276294-ADA5-4E8E-BCA6-2665984FECD8}" dt="2025-04-21T19:26:35.977" v="730" actId="1076"/>
          <ac:spMkLst>
            <pc:docMk/>
            <pc:sldMk cId="650332447" sldId="296"/>
            <ac:spMk id="2" creationId="{D3BE8AC9-B5DD-793E-9514-E7ECF936390F}"/>
          </ac:spMkLst>
        </pc:spChg>
        <pc:spChg chg="add mod">
          <ac:chgData name="Matt Grayson" userId="d4f525bf-98e3-4eab-9592-5cf67274d698" providerId="ADAL" clId="{28276294-ADA5-4E8E-BCA6-2665984FECD8}" dt="2025-04-21T19:27:46.516" v="737" actId="14100"/>
          <ac:spMkLst>
            <pc:docMk/>
            <pc:sldMk cId="650332447" sldId="296"/>
            <ac:spMk id="8" creationId="{1975242A-43B3-7F51-62AB-CF3CEA4740C2}"/>
          </ac:spMkLst>
        </pc:spChg>
        <pc:spChg chg="add mod">
          <ac:chgData name="Matt Grayson" userId="d4f525bf-98e3-4eab-9592-5cf67274d698" providerId="ADAL" clId="{28276294-ADA5-4E8E-BCA6-2665984FECD8}" dt="2025-04-21T19:37:40.823" v="1140" actId="20577"/>
          <ac:spMkLst>
            <pc:docMk/>
            <pc:sldMk cId="650332447" sldId="296"/>
            <ac:spMk id="11" creationId="{7A86BF0A-D86C-4743-98CE-5E903BD647A8}"/>
          </ac:spMkLst>
        </pc:spChg>
        <pc:picChg chg="add mod">
          <ac:chgData name="Matt Grayson" userId="d4f525bf-98e3-4eab-9592-5cf67274d698" providerId="ADAL" clId="{28276294-ADA5-4E8E-BCA6-2665984FECD8}" dt="2025-04-21T19:27:46.516" v="737" actId="14100"/>
          <ac:picMkLst>
            <pc:docMk/>
            <pc:sldMk cId="650332447" sldId="296"/>
            <ac:picMk id="7" creationId="{D35C34F0-408F-7A8B-5594-31730D513BEC}"/>
          </ac:picMkLst>
        </pc:picChg>
        <pc:picChg chg="add mod">
          <ac:chgData name="Matt Grayson" userId="d4f525bf-98e3-4eab-9592-5cf67274d698" providerId="ADAL" clId="{28276294-ADA5-4E8E-BCA6-2665984FECD8}" dt="2025-04-21T19:29:24.711" v="745" actId="1076"/>
          <ac:picMkLst>
            <pc:docMk/>
            <pc:sldMk cId="650332447" sldId="296"/>
            <ac:picMk id="1030" creationId="{58FA7668-977D-DD3D-8C60-CF9D7592A317}"/>
          </ac:picMkLst>
        </pc:picChg>
        <pc:picChg chg="add mod">
          <ac:chgData name="Matt Grayson" userId="d4f525bf-98e3-4eab-9592-5cf67274d698" providerId="ADAL" clId="{28276294-ADA5-4E8E-BCA6-2665984FECD8}" dt="2025-04-21T20:09:55.292" v="1150" actId="1076"/>
          <ac:picMkLst>
            <pc:docMk/>
            <pc:sldMk cId="650332447" sldId="296"/>
            <ac:picMk id="1034" creationId="{B6D51B81-D29B-BEFF-C740-F63EAC0CE071}"/>
          </ac:picMkLst>
        </pc:picChg>
      </pc:sldChg>
    </pc:docChg>
  </pc:docChgLst>
  <pc:docChgLst>
    <pc:chgData name="Tora Stubberud-Dobbs" userId="e98c8728-e119-4c29-8b00-41a0448a3bab" providerId="ADAL" clId="{4169C94D-0731-49D1-A4AD-17E453BDE83D}"/>
    <pc:docChg chg="modSld">
      <pc:chgData name="Tora Stubberud-Dobbs" userId="e98c8728-e119-4c29-8b00-41a0448a3bab" providerId="ADAL" clId="{4169C94D-0731-49D1-A4AD-17E453BDE83D}" dt="2025-04-23T16:38:52.704" v="2" actId="20577"/>
      <pc:docMkLst>
        <pc:docMk/>
      </pc:docMkLst>
      <pc:sldChg chg="modSp mod">
        <pc:chgData name="Tora Stubberud-Dobbs" userId="e98c8728-e119-4c29-8b00-41a0448a3bab" providerId="ADAL" clId="{4169C94D-0731-49D1-A4AD-17E453BDE83D}" dt="2025-04-23T16:38:52.704" v="2" actId="20577"/>
        <pc:sldMkLst>
          <pc:docMk/>
          <pc:sldMk cId="688841789" sldId="269"/>
        </pc:sldMkLst>
        <pc:spChg chg="mod">
          <ac:chgData name="Tora Stubberud-Dobbs" userId="e98c8728-e119-4c29-8b00-41a0448a3bab" providerId="ADAL" clId="{4169C94D-0731-49D1-A4AD-17E453BDE83D}" dt="2025-04-23T16:38:52.704" v="2" actId="20577"/>
          <ac:spMkLst>
            <pc:docMk/>
            <pc:sldMk cId="688841789" sldId="269"/>
            <ac:spMk id="4" creationId="{53C0C3C5-F231-18FC-E513-41F35AB38BA4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250FDA-209B-4168-BB58-C06DC7560C49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1AACFD6-6FC2-4EE0-9603-D19FBE191581}">
      <dgm:prSet custT="1"/>
      <dgm:spPr/>
      <dgm:t>
        <a:bodyPr/>
        <a:lstStyle/>
        <a:p>
          <a:r>
            <a:rPr lang="en-US" sz="1800" dirty="0"/>
            <a:t>NASASPS’ mission is to support state regulators for effective regulation of private postsecondary education</a:t>
          </a:r>
          <a:r>
            <a:rPr lang="en-US" sz="1200" dirty="0"/>
            <a:t>.</a:t>
          </a:r>
        </a:p>
      </dgm:t>
    </dgm:pt>
    <dgm:pt modelId="{05EE934C-4AFA-4FCC-B27E-5A455B9FD757}" type="parTrans" cxnId="{1ED5DCC8-72FB-46D5-8FA0-01CE7493662C}">
      <dgm:prSet/>
      <dgm:spPr/>
      <dgm:t>
        <a:bodyPr/>
        <a:lstStyle/>
        <a:p>
          <a:endParaRPr lang="en-US"/>
        </a:p>
      </dgm:t>
    </dgm:pt>
    <dgm:pt modelId="{A75CC437-99E0-4906-8D5A-704A3C2F09D6}" type="sibTrans" cxnId="{1ED5DCC8-72FB-46D5-8FA0-01CE7493662C}">
      <dgm:prSet/>
      <dgm:spPr/>
      <dgm:t>
        <a:bodyPr/>
        <a:lstStyle/>
        <a:p>
          <a:endParaRPr lang="en-US"/>
        </a:p>
      </dgm:t>
    </dgm:pt>
    <dgm:pt modelId="{A3D94F62-24E6-455B-8BDB-01993C39CFE7}">
      <dgm:prSet/>
      <dgm:spPr/>
      <dgm:t>
        <a:bodyPr/>
        <a:lstStyle/>
        <a:p>
          <a:r>
            <a:rPr lang="en-US" dirty="0"/>
            <a:t>Goal #1: Provide leadership, resources, and guidance to states on federal and state policy issues</a:t>
          </a:r>
        </a:p>
      </dgm:t>
    </dgm:pt>
    <dgm:pt modelId="{41A3436D-8FEB-486A-95D3-94FBE26833D2}" type="parTrans" cxnId="{E5C77F13-D14D-4CD2-A6FE-9B16D978FFF2}">
      <dgm:prSet/>
      <dgm:spPr/>
      <dgm:t>
        <a:bodyPr/>
        <a:lstStyle/>
        <a:p>
          <a:endParaRPr lang="en-US"/>
        </a:p>
      </dgm:t>
    </dgm:pt>
    <dgm:pt modelId="{5F25D53A-477C-450D-85AF-37448B639C3E}" type="sibTrans" cxnId="{E5C77F13-D14D-4CD2-A6FE-9B16D978FFF2}">
      <dgm:prSet/>
      <dgm:spPr/>
      <dgm:t>
        <a:bodyPr/>
        <a:lstStyle/>
        <a:p>
          <a:endParaRPr lang="en-US"/>
        </a:p>
      </dgm:t>
    </dgm:pt>
    <dgm:pt modelId="{51B6C332-158A-4455-B89A-BAA1834117C1}">
      <dgm:prSet/>
      <dgm:spPr/>
      <dgm:t>
        <a:bodyPr/>
        <a:lstStyle/>
        <a:p>
          <a:r>
            <a:rPr lang="en-US" dirty="0"/>
            <a:t>Goal #2: Work to promote best practices and cohesion among members</a:t>
          </a:r>
        </a:p>
      </dgm:t>
    </dgm:pt>
    <dgm:pt modelId="{A8F154CE-7FA9-4AAA-AA72-FD99C513F7EB}" type="parTrans" cxnId="{DC770923-4DC5-429A-9C93-6B914EE3C782}">
      <dgm:prSet/>
      <dgm:spPr/>
      <dgm:t>
        <a:bodyPr/>
        <a:lstStyle/>
        <a:p>
          <a:endParaRPr lang="en-US"/>
        </a:p>
      </dgm:t>
    </dgm:pt>
    <dgm:pt modelId="{51AB21D9-DAF8-4B22-89E0-887419787F6B}" type="sibTrans" cxnId="{DC770923-4DC5-429A-9C93-6B914EE3C782}">
      <dgm:prSet/>
      <dgm:spPr/>
      <dgm:t>
        <a:bodyPr/>
        <a:lstStyle/>
        <a:p>
          <a:endParaRPr lang="en-US"/>
        </a:p>
      </dgm:t>
    </dgm:pt>
    <dgm:pt modelId="{3CFD0C21-8990-4E1F-AF3E-E05E4B9284FC}">
      <dgm:prSet/>
      <dgm:spPr/>
      <dgm:t>
        <a:bodyPr/>
        <a:lstStyle/>
        <a:p>
          <a:r>
            <a:rPr lang="en-US"/>
            <a:t>Goal #3: Support strong consumer protection in private post-secondary education</a:t>
          </a:r>
        </a:p>
      </dgm:t>
    </dgm:pt>
    <dgm:pt modelId="{FC47F738-9FDC-46DC-B7EC-7EFDFA9DDFF1}" type="parTrans" cxnId="{CFCD23F8-A21A-4A5C-839A-7B232434D013}">
      <dgm:prSet/>
      <dgm:spPr/>
      <dgm:t>
        <a:bodyPr/>
        <a:lstStyle/>
        <a:p>
          <a:endParaRPr lang="en-US"/>
        </a:p>
      </dgm:t>
    </dgm:pt>
    <dgm:pt modelId="{3B03C3C9-892B-48F7-9738-369BFF6C2A26}" type="sibTrans" cxnId="{CFCD23F8-A21A-4A5C-839A-7B232434D013}">
      <dgm:prSet/>
      <dgm:spPr/>
      <dgm:t>
        <a:bodyPr/>
        <a:lstStyle/>
        <a:p>
          <a:endParaRPr lang="en-US"/>
        </a:p>
      </dgm:t>
    </dgm:pt>
    <dgm:pt modelId="{2A2339F7-F476-472C-8BF7-4A01F3674A87}" type="pres">
      <dgm:prSet presAssocID="{82250FDA-209B-4168-BB58-C06DC7560C49}" presName="root" presStyleCnt="0">
        <dgm:presLayoutVars>
          <dgm:dir/>
          <dgm:resizeHandles val="exact"/>
        </dgm:presLayoutVars>
      </dgm:prSet>
      <dgm:spPr/>
    </dgm:pt>
    <dgm:pt modelId="{E0A47DAE-01DD-4472-AFEE-DBBAC7B5234F}" type="pres">
      <dgm:prSet presAssocID="{11AACFD6-6FC2-4EE0-9603-D19FBE191581}" presName="compNode" presStyleCnt="0"/>
      <dgm:spPr/>
    </dgm:pt>
    <dgm:pt modelId="{AC72D2F2-B00A-48F8-A124-EB42D024FDAD}" type="pres">
      <dgm:prSet presAssocID="{11AACFD6-6FC2-4EE0-9603-D19FBE19158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316A7571-A092-443F-9A6C-8F365F2EE825}" type="pres">
      <dgm:prSet presAssocID="{11AACFD6-6FC2-4EE0-9603-D19FBE191581}" presName="spaceRect" presStyleCnt="0"/>
      <dgm:spPr/>
    </dgm:pt>
    <dgm:pt modelId="{CC5EEE78-583E-4C3A-9E87-5337E3957695}" type="pres">
      <dgm:prSet presAssocID="{11AACFD6-6FC2-4EE0-9603-D19FBE191581}" presName="textRect" presStyleLbl="revTx" presStyleIdx="0" presStyleCnt="4">
        <dgm:presLayoutVars>
          <dgm:chMax val="1"/>
          <dgm:chPref val="1"/>
        </dgm:presLayoutVars>
      </dgm:prSet>
      <dgm:spPr/>
    </dgm:pt>
    <dgm:pt modelId="{09714CA6-CD9D-4F72-9D39-440F818A3677}" type="pres">
      <dgm:prSet presAssocID="{A75CC437-99E0-4906-8D5A-704A3C2F09D6}" presName="sibTrans" presStyleCnt="0"/>
      <dgm:spPr/>
    </dgm:pt>
    <dgm:pt modelId="{DA8F250B-3D57-4424-90D2-FF1FAFA9D770}" type="pres">
      <dgm:prSet presAssocID="{A3D94F62-24E6-455B-8BDB-01993C39CFE7}" presName="compNode" presStyleCnt="0"/>
      <dgm:spPr/>
    </dgm:pt>
    <dgm:pt modelId="{E8EDDE61-27BD-42E1-BCE9-51020C5E80ED}" type="pres">
      <dgm:prSet presAssocID="{A3D94F62-24E6-455B-8BDB-01993C39CFE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C50651B9-9C73-4011-939F-2DD4411A0E4B}" type="pres">
      <dgm:prSet presAssocID="{A3D94F62-24E6-455B-8BDB-01993C39CFE7}" presName="spaceRect" presStyleCnt="0"/>
      <dgm:spPr/>
    </dgm:pt>
    <dgm:pt modelId="{CA473CFC-CC6B-48C1-ACEB-3F0CBCEA6626}" type="pres">
      <dgm:prSet presAssocID="{A3D94F62-24E6-455B-8BDB-01993C39CFE7}" presName="textRect" presStyleLbl="revTx" presStyleIdx="1" presStyleCnt="4">
        <dgm:presLayoutVars>
          <dgm:chMax val="1"/>
          <dgm:chPref val="1"/>
        </dgm:presLayoutVars>
      </dgm:prSet>
      <dgm:spPr/>
    </dgm:pt>
    <dgm:pt modelId="{70C1BD81-2858-41BD-BFA6-2C447CC9C41F}" type="pres">
      <dgm:prSet presAssocID="{5F25D53A-477C-450D-85AF-37448B639C3E}" presName="sibTrans" presStyleCnt="0"/>
      <dgm:spPr/>
    </dgm:pt>
    <dgm:pt modelId="{BA45005B-83F6-4F19-94E6-453D1D8CB64E}" type="pres">
      <dgm:prSet presAssocID="{51B6C332-158A-4455-B89A-BAA1834117C1}" presName="compNode" presStyleCnt="0"/>
      <dgm:spPr/>
    </dgm:pt>
    <dgm:pt modelId="{8B3DA069-F9CD-488B-B2E2-67427183A1F6}" type="pres">
      <dgm:prSet presAssocID="{51B6C332-158A-4455-B89A-BAA1834117C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7F73BF54-16B9-4836-9528-8572C624A034}" type="pres">
      <dgm:prSet presAssocID="{51B6C332-158A-4455-B89A-BAA1834117C1}" presName="spaceRect" presStyleCnt="0"/>
      <dgm:spPr/>
    </dgm:pt>
    <dgm:pt modelId="{BC3B0341-1EC4-478A-9D38-9CCFA7729029}" type="pres">
      <dgm:prSet presAssocID="{51B6C332-158A-4455-B89A-BAA1834117C1}" presName="textRect" presStyleLbl="revTx" presStyleIdx="2" presStyleCnt="4">
        <dgm:presLayoutVars>
          <dgm:chMax val="1"/>
          <dgm:chPref val="1"/>
        </dgm:presLayoutVars>
      </dgm:prSet>
      <dgm:spPr/>
    </dgm:pt>
    <dgm:pt modelId="{2A801644-5EB1-4F4A-9CB3-8F2DB378A77E}" type="pres">
      <dgm:prSet presAssocID="{51AB21D9-DAF8-4B22-89E0-887419787F6B}" presName="sibTrans" presStyleCnt="0"/>
      <dgm:spPr/>
    </dgm:pt>
    <dgm:pt modelId="{67DFC88F-303C-4F55-B576-F12B20429D4E}" type="pres">
      <dgm:prSet presAssocID="{3CFD0C21-8990-4E1F-AF3E-E05E4B9284FC}" presName="compNode" presStyleCnt="0"/>
      <dgm:spPr/>
    </dgm:pt>
    <dgm:pt modelId="{BB86CEAA-F3C0-4099-AF1C-979D2F3DDABC}" type="pres">
      <dgm:prSet presAssocID="{3CFD0C21-8990-4E1F-AF3E-E05E4B9284F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ED0402BB-4B67-4B44-BD46-C46CA5163138}" type="pres">
      <dgm:prSet presAssocID="{3CFD0C21-8990-4E1F-AF3E-E05E4B9284FC}" presName="spaceRect" presStyleCnt="0"/>
      <dgm:spPr/>
    </dgm:pt>
    <dgm:pt modelId="{4DE9CA65-4F43-4050-8AD4-68EF12D1CA22}" type="pres">
      <dgm:prSet presAssocID="{3CFD0C21-8990-4E1F-AF3E-E05E4B9284FC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E5C77F13-D14D-4CD2-A6FE-9B16D978FFF2}" srcId="{82250FDA-209B-4168-BB58-C06DC7560C49}" destId="{A3D94F62-24E6-455B-8BDB-01993C39CFE7}" srcOrd="1" destOrd="0" parTransId="{41A3436D-8FEB-486A-95D3-94FBE26833D2}" sibTransId="{5F25D53A-477C-450D-85AF-37448B639C3E}"/>
    <dgm:cxn modelId="{DC770923-4DC5-429A-9C93-6B914EE3C782}" srcId="{82250FDA-209B-4168-BB58-C06DC7560C49}" destId="{51B6C332-158A-4455-B89A-BAA1834117C1}" srcOrd="2" destOrd="0" parTransId="{A8F154CE-7FA9-4AAA-AA72-FD99C513F7EB}" sibTransId="{51AB21D9-DAF8-4B22-89E0-887419787F6B}"/>
    <dgm:cxn modelId="{CEC4EF86-1024-499C-8D00-292DA7FF48A5}" type="presOf" srcId="{3CFD0C21-8990-4E1F-AF3E-E05E4B9284FC}" destId="{4DE9CA65-4F43-4050-8AD4-68EF12D1CA22}" srcOrd="0" destOrd="0" presId="urn:microsoft.com/office/officeart/2018/2/layout/IconLabelList"/>
    <dgm:cxn modelId="{C199C98B-7D12-4472-95E8-6AD9C1D81A1B}" type="presOf" srcId="{51B6C332-158A-4455-B89A-BAA1834117C1}" destId="{BC3B0341-1EC4-478A-9D38-9CCFA7729029}" srcOrd="0" destOrd="0" presId="urn:microsoft.com/office/officeart/2018/2/layout/IconLabelList"/>
    <dgm:cxn modelId="{CC90599A-CC1C-4F9B-964C-A0E070F9B155}" type="presOf" srcId="{82250FDA-209B-4168-BB58-C06DC7560C49}" destId="{2A2339F7-F476-472C-8BF7-4A01F3674A87}" srcOrd="0" destOrd="0" presId="urn:microsoft.com/office/officeart/2018/2/layout/IconLabelList"/>
    <dgm:cxn modelId="{2AD94EA1-3620-4EE9-A7AF-88473CAC1B4E}" type="presOf" srcId="{11AACFD6-6FC2-4EE0-9603-D19FBE191581}" destId="{CC5EEE78-583E-4C3A-9E87-5337E3957695}" srcOrd="0" destOrd="0" presId="urn:microsoft.com/office/officeart/2018/2/layout/IconLabelList"/>
    <dgm:cxn modelId="{00D8FEB1-3022-40B1-A3FF-82B3FB7C139C}" type="presOf" srcId="{A3D94F62-24E6-455B-8BDB-01993C39CFE7}" destId="{CA473CFC-CC6B-48C1-ACEB-3F0CBCEA6626}" srcOrd="0" destOrd="0" presId="urn:microsoft.com/office/officeart/2018/2/layout/IconLabelList"/>
    <dgm:cxn modelId="{1ED5DCC8-72FB-46D5-8FA0-01CE7493662C}" srcId="{82250FDA-209B-4168-BB58-C06DC7560C49}" destId="{11AACFD6-6FC2-4EE0-9603-D19FBE191581}" srcOrd="0" destOrd="0" parTransId="{05EE934C-4AFA-4FCC-B27E-5A455B9FD757}" sibTransId="{A75CC437-99E0-4906-8D5A-704A3C2F09D6}"/>
    <dgm:cxn modelId="{CFCD23F8-A21A-4A5C-839A-7B232434D013}" srcId="{82250FDA-209B-4168-BB58-C06DC7560C49}" destId="{3CFD0C21-8990-4E1F-AF3E-E05E4B9284FC}" srcOrd="3" destOrd="0" parTransId="{FC47F738-9FDC-46DC-B7EC-7EFDFA9DDFF1}" sibTransId="{3B03C3C9-892B-48F7-9738-369BFF6C2A26}"/>
    <dgm:cxn modelId="{2D806CD5-CFEC-47C3-BA85-57E72F0C5BC4}" type="presParOf" srcId="{2A2339F7-F476-472C-8BF7-4A01F3674A87}" destId="{E0A47DAE-01DD-4472-AFEE-DBBAC7B5234F}" srcOrd="0" destOrd="0" presId="urn:microsoft.com/office/officeart/2018/2/layout/IconLabelList"/>
    <dgm:cxn modelId="{4ADA999D-B9C7-4F41-838B-DA8E6024FF72}" type="presParOf" srcId="{E0A47DAE-01DD-4472-AFEE-DBBAC7B5234F}" destId="{AC72D2F2-B00A-48F8-A124-EB42D024FDAD}" srcOrd="0" destOrd="0" presId="urn:microsoft.com/office/officeart/2018/2/layout/IconLabelList"/>
    <dgm:cxn modelId="{59E6D030-92BA-42A6-93DD-4E645E5E7364}" type="presParOf" srcId="{E0A47DAE-01DD-4472-AFEE-DBBAC7B5234F}" destId="{316A7571-A092-443F-9A6C-8F365F2EE825}" srcOrd="1" destOrd="0" presId="urn:microsoft.com/office/officeart/2018/2/layout/IconLabelList"/>
    <dgm:cxn modelId="{31BA0029-7E07-4E25-86C0-5860601B369F}" type="presParOf" srcId="{E0A47DAE-01DD-4472-AFEE-DBBAC7B5234F}" destId="{CC5EEE78-583E-4C3A-9E87-5337E3957695}" srcOrd="2" destOrd="0" presId="urn:microsoft.com/office/officeart/2018/2/layout/IconLabelList"/>
    <dgm:cxn modelId="{9171A8EE-A507-4F3F-8973-6030E399B4E7}" type="presParOf" srcId="{2A2339F7-F476-472C-8BF7-4A01F3674A87}" destId="{09714CA6-CD9D-4F72-9D39-440F818A3677}" srcOrd="1" destOrd="0" presId="urn:microsoft.com/office/officeart/2018/2/layout/IconLabelList"/>
    <dgm:cxn modelId="{EF519F41-F19D-4258-9F5B-0057791D1CC9}" type="presParOf" srcId="{2A2339F7-F476-472C-8BF7-4A01F3674A87}" destId="{DA8F250B-3D57-4424-90D2-FF1FAFA9D770}" srcOrd="2" destOrd="0" presId="urn:microsoft.com/office/officeart/2018/2/layout/IconLabelList"/>
    <dgm:cxn modelId="{9A56C15E-281B-49CA-BD30-613A2F9E7F22}" type="presParOf" srcId="{DA8F250B-3D57-4424-90D2-FF1FAFA9D770}" destId="{E8EDDE61-27BD-42E1-BCE9-51020C5E80ED}" srcOrd="0" destOrd="0" presId="urn:microsoft.com/office/officeart/2018/2/layout/IconLabelList"/>
    <dgm:cxn modelId="{E871DF2F-9103-445C-8AEE-7902229D4212}" type="presParOf" srcId="{DA8F250B-3D57-4424-90D2-FF1FAFA9D770}" destId="{C50651B9-9C73-4011-939F-2DD4411A0E4B}" srcOrd="1" destOrd="0" presId="urn:microsoft.com/office/officeart/2018/2/layout/IconLabelList"/>
    <dgm:cxn modelId="{7B2B0124-F42C-4DFF-B61B-A68C41634383}" type="presParOf" srcId="{DA8F250B-3D57-4424-90D2-FF1FAFA9D770}" destId="{CA473CFC-CC6B-48C1-ACEB-3F0CBCEA6626}" srcOrd="2" destOrd="0" presId="urn:microsoft.com/office/officeart/2018/2/layout/IconLabelList"/>
    <dgm:cxn modelId="{B70EA200-EB0D-4375-9512-B77B6D9B4CBC}" type="presParOf" srcId="{2A2339F7-F476-472C-8BF7-4A01F3674A87}" destId="{70C1BD81-2858-41BD-BFA6-2C447CC9C41F}" srcOrd="3" destOrd="0" presId="urn:microsoft.com/office/officeart/2018/2/layout/IconLabelList"/>
    <dgm:cxn modelId="{015FB304-71CB-484E-B989-AA260789C18F}" type="presParOf" srcId="{2A2339F7-F476-472C-8BF7-4A01F3674A87}" destId="{BA45005B-83F6-4F19-94E6-453D1D8CB64E}" srcOrd="4" destOrd="0" presId="urn:microsoft.com/office/officeart/2018/2/layout/IconLabelList"/>
    <dgm:cxn modelId="{D3DFB8BC-0F8A-4E13-9638-626586BC1AE0}" type="presParOf" srcId="{BA45005B-83F6-4F19-94E6-453D1D8CB64E}" destId="{8B3DA069-F9CD-488B-B2E2-67427183A1F6}" srcOrd="0" destOrd="0" presId="urn:microsoft.com/office/officeart/2018/2/layout/IconLabelList"/>
    <dgm:cxn modelId="{984109BC-37E5-4689-AD1D-7C90817B4B0B}" type="presParOf" srcId="{BA45005B-83F6-4F19-94E6-453D1D8CB64E}" destId="{7F73BF54-16B9-4836-9528-8572C624A034}" srcOrd="1" destOrd="0" presId="urn:microsoft.com/office/officeart/2018/2/layout/IconLabelList"/>
    <dgm:cxn modelId="{854BC5D2-5677-4DCB-B279-9F163E8BDE70}" type="presParOf" srcId="{BA45005B-83F6-4F19-94E6-453D1D8CB64E}" destId="{BC3B0341-1EC4-478A-9D38-9CCFA7729029}" srcOrd="2" destOrd="0" presId="urn:microsoft.com/office/officeart/2018/2/layout/IconLabelList"/>
    <dgm:cxn modelId="{A99FA721-C39D-4D97-93A1-2363B268EFB9}" type="presParOf" srcId="{2A2339F7-F476-472C-8BF7-4A01F3674A87}" destId="{2A801644-5EB1-4F4A-9CB3-8F2DB378A77E}" srcOrd="5" destOrd="0" presId="urn:microsoft.com/office/officeart/2018/2/layout/IconLabelList"/>
    <dgm:cxn modelId="{25B831E1-D589-40E4-AAB1-EB34BE658C51}" type="presParOf" srcId="{2A2339F7-F476-472C-8BF7-4A01F3674A87}" destId="{67DFC88F-303C-4F55-B576-F12B20429D4E}" srcOrd="6" destOrd="0" presId="urn:microsoft.com/office/officeart/2018/2/layout/IconLabelList"/>
    <dgm:cxn modelId="{D778EE5E-21E9-4490-9D1C-D5B757C44BC4}" type="presParOf" srcId="{67DFC88F-303C-4F55-B576-F12B20429D4E}" destId="{BB86CEAA-F3C0-4099-AF1C-979D2F3DDABC}" srcOrd="0" destOrd="0" presId="urn:microsoft.com/office/officeart/2018/2/layout/IconLabelList"/>
    <dgm:cxn modelId="{E75EB648-9DEF-408D-BB2A-7D1816EEF37B}" type="presParOf" srcId="{67DFC88F-303C-4F55-B576-F12B20429D4E}" destId="{ED0402BB-4B67-4B44-BD46-C46CA5163138}" srcOrd="1" destOrd="0" presId="urn:microsoft.com/office/officeart/2018/2/layout/IconLabelList"/>
    <dgm:cxn modelId="{DAF2D303-0FC9-492B-B462-95B1AB2EF858}" type="presParOf" srcId="{67DFC88F-303C-4F55-B576-F12B20429D4E}" destId="{4DE9CA65-4F43-4050-8AD4-68EF12D1CA22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D391C8-8D53-4A1D-A598-59072029A77E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F5D86984-8E19-4979-BBA0-D23A8BFE3289}">
      <dgm:prSet/>
      <dgm:spPr/>
      <dgm:t>
        <a:bodyPr/>
        <a:lstStyle/>
        <a:p>
          <a:r>
            <a:rPr lang="en-US" dirty="0"/>
            <a:t>September 18-19</a:t>
          </a:r>
        </a:p>
      </dgm:t>
    </dgm:pt>
    <dgm:pt modelId="{554F0E18-C634-4201-8566-A5FB7E00DBDD}" type="parTrans" cxnId="{DC88B1D0-D580-4939-B0BA-2437E3652D44}">
      <dgm:prSet/>
      <dgm:spPr/>
      <dgm:t>
        <a:bodyPr/>
        <a:lstStyle/>
        <a:p>
          <a:endParaRPr lang="en-US"/>
        </a:p>
      </dgm:t>
    </dgm:pt>
    <dgm:pt modelId="{BD1F89FC-0112-41C5-8CF6-9B96D9B23380}" type="sibTrans" cxnId="{DC88B1D0-D580-4939-B0BA-2437E3652D44}">
      <dgm:prSet/>
      <dgm:spPr/>
      <dgm:t>
        <a:bodyPr/>
        <a:lstStyle/>
        <a:p>
          <a:endParaRPr lang="en-US"/>
        </a:p>
      </dgm:t>
    </dgm:pt>
    <dgm:pt modelId="{E46F4F5C-54A1-4CA5-A66A-180860AE66A9}">
      <dgm:prSet/>
      <dgm:spPr/>
      <dgm:t>
        <a:bodyPr/>
        <a:lstStyle/>
        <a:p>
          <a:r>
            <a:rPr lang="en-US" dirty="0"/>
            <a:t>Chicago, IL</a:t>
          </a:r>
        </a:p>
      </dgm:t>
    </dgm:pt>
    <dgm:pt modelId="{2AEE8BD7-192F-41F0-856B-34F0C716B99D}" type="parTrans" cxnId="{4A210B91-30AE-40B4-8671-3A01A11DFEED}">
      <dgm:prSet/>
      <dgm:spPr/>
      <dgm:t>
        <a:bodyPr/>
        <a:lstStyle/>
        <a:p>
          <a:endParaRPr lang="en-US"/>
        </a:p>
      </dgm:t>
    </dgm:pt>
    <dgm:pt modelId="{124C5A55-A0AA-4C31-930B-E75B03659921}" type="sibTrans" cxnId="{4A210B91-30AE-40B4-8671-3A01A11DFEED}">
      <dgm:prSet/>
      <dgm:spPr/>
      <dgm:t>
        <a:bodyPr/>
        <a:lstStyle/>
        <a:p>
          <a:endParaRPr lang="en-US"/>
        </a:p>
      </dgm:t>
    </dgm:pt>
    <dgm:pt modelId="{A18396F3-564A-43FA-9D9D-6E05784928AB}">
      <dgm:prSet/>
      <dgm:spPr/>
      <dgm:t>
        <a:bodyPr/>
        <a:lstStyle/>
        <a:p>
          <a:r>
            <a:rPr lang="en-US" dirty="0"/>
            <a:t>Hyatt Regency McCormick Place</a:t>
          </a:r>
        </a:p>
      </dgm:t>
    </dgm:pt>
    <dgm:pt modelId="{08890D37-F998-49EE-A36C-632938730482}" type="parTrans" cxnId="{164B5E41-60C3-4E0E-98EB-56599D98B40E}">
      <dgm:prSet/>
      <dgm:spPr/>
      <dgm:t>
        <a:bodyPr/>
        <a:lstStyle/>
        <a:p>
          <a:endParaRPr lang="en-US"/>
        </a:p>
      </dgm:t>
    </dgm:pt>
    <dgm:pt modelId="{A1BC558F-33E6-467C-8E4B-99A21B6B79AA}" type="sibTrans" cxnId="{164B5E41-60C3-4E0E-98EB-56599D98B40E}">
      <dgm:prSet/>
      <dgm:spPr/>
      <dgm:t>
        <a:bodyPr/>
        <a:lstStyle/>
        <a:p>
          <a:endParaRPr lang="en-US"/>
        </a:p>
      </dgm:t>
    </dgm:pt>
    <dgm:pt modelId="{514CA9D1-B21A-48B8-B70D-D45B0117FA55}" type="pres">
      <dgm:prSet presAssocID="{36D391C8-8D53-4A1D-A598-59072029A77E}" presName="linear" presStyleCnt="0">
        <dgm:presLayoutVars>
          <dgm:animLvl val="lvl"/>
          <dgm:resizeHandles val="exact"/>
        </dgm:presLayoutVars>
      </dgm:prSet>
      <dgm:spPr/>
    </dgm:pt>
    <dgm:pt modelId="{EFA8B8E9-3147-46EE-86C6-48DC5697C200}" type="pres">
      <dgm:prSet presAssocID="{F5D86984-8E19-4979-BBA0-D23A8BFE3289}" presName="parentText" presStyleLbl="node1" presStyleIdx="0" presStyleCnt="3" custLinFactY="-10505" custLinFactNeighborX="25" custLinFactNeighborY="-100000">
        <dgm:presLayoutVars>
          <dgm:chMax val="0"/>
          <dgm:bulletEnabled val="1"/>
        </dgm:presLayoutVars>
      </dgm:prSet>
      <dgm:spPr/>
    </dgm:pt>
    <dgm:pt modelId="{E6BEA678-2D34-4711-B77D-132E7FD7E4E7}" type="pres">
      <dgm:prSet presAssocID="{BD1F89FC-0112-41C5-8CF6-9B96D9B23380}" presName="spacer" presStyleCnt="0"/>
      <dgm:spPr/>
    </dgm:pt>
    <dgm:pt modelId="{B33B66B9-1421-42F2-B18A-89EEB7C36146}" type="pres">
      <dgm:prSet presAssocID="{E46F4F5C-54A1-4CA5-A66A-180860AE66A9}" presName="parentText" presStyleLbl="node1" presStyleIdx="1" presStyleCnt="3" custLinFactNeighborX="25" custLinFactNeighborY="-92581">
        <dgm:presLayoutVars>
          <dgm:chMax val="0"/>
          <dgm:bulletEnabled val="1"/>
        </dgm:presLayoutVars>
      </dgm:prSet>
      <dgm:spPr/>
    </dgm:pt>
    <dgm:pt modelId="{6740EEF0-E428-45FB-B7C0-7B78B873E1AF}" type="pres">
      <dgm:prSet presAssocID="{124C5A55-A0AA-4C31-930B-E75B03659921}" presName="spacer" presStyleCnt="0"/>
      <dgm:spPr/>
    </dgm:pt>
    <dgm:pt modelId="{9E9208C5-E8D1-4904-B48D-C75C8889358A}" type="pres">
      <dgm:prSet presAssocID="{A18396F3-564A-43FA-9D9D-6E05784928AB}" presName="parentText" presStyleLbl="node1" presStyleIdx="2" presStyleCnt="3" custLinFactY="-6302" custLinFactNeighborX="25" custLinFactNeighborY="-100000">
        <dgm:presLayoutVars>
          <dgm:chMax val="0"/>
          <dgm:bulletEnabled val="1"/>
        </dgm:presLayoutVars>
      </dgm:prSet>
      <dgm:spPr/>
    </dgm:pt>
  </dgm:ptLst>
  <dgm:cxnLst>
    <dgm:cxn modelId="{B90F6B19-C4EC-4BA8-A827-5F4709388E90}" type="presOf" srcId="{36D391C8-8D53-4A1D-A598-59072029A77E}" destId="{514CA9D1-B21A-48B8-B70D-D45B0117FA55}" srcOrd="0" destOrd="0" presId="urn:microsoft.com/office/officeart/2005/8/layout/vList2"/>
    <dgm:cxn modelId="{A2D20141-C216-4B12-9861-B83E5B145754}" type="presOf" srcId="{F5D86984-8E19-4979-BBA0-D23A8BFE3289}" destId="{EFA8B8E9-3147-46EE-86C6-48DC5697C200}" srcOrd="0" destOrd="0" presId="urn:microsoft.com/office/officeart/2005/8/layout/vList2"/>
    <dgm:cxn modelId="{164B5E41-60C3-4E0E-98EB-56599D98B40E}" srcId="{36D391C8-8D53-4A1D-A598-59072029A77E}" destId="{A18396F3-564A-43FA-9D9D-6E05784928AB}" srcOrd="2" destOrd="0" parTransId="{08890D37-F998-49EE-A36C-632938730482}" sibTransId="{A1BC558F-33E6-467C-8E4B-99A21B6B79AA}"/>
    <dgm:cxn modelId="{B3BFCC61-81AF-4AEC-840F-07A568E2D75B}" type="presOf" srcId="{E46F4F5C-54A1-4CA5-A66A-180860AE66A9}" destId="{B33B66B9-1421-42F2-B18A-89EEB7C36146}" srcOrd="0" destOrd="0" presId="urn:microsoft.com/office/officeart/2005/8/layout/vList2"/>
    <dgm:cxn modelId="{4A210B91-30AE-40B4-8671-3A01A11DFEED}" srcId="{36D391C8-8D53-4A1D-A598-59072029A77E}" destId="{E46F4F5C-54A1-4CA5-A66A-180860AE66A9}" srcOrd="1" destOrd="0" parTransId="{2AEE8BD7-192F-41F0-856B-34F0C716B99D}" sibTransId="{124C5A55-A0AA-4C31-930B-E75B03659921}"/>
    <dgm:cxn modelId="{B2DF61B8-6C65-4D86-9525-015B5ABC37F9}" type="presOf" srcId="{A18396F3-564A-43FA-9D9D-6E05784928AB}" destId="{9E9208C5-E8D1-4904-B48D-C75C8889358A}" srcOrd="0" destOrd="0" presId="urn:microsoft.com/office/officeart/2005/8/layout/vList2"/>
    <dgm:cxn modelId="{DC88B1D0-D580-4939-B0BA-2437E3652D44}" srcId="{36D391C8-8D53-4A1D-A598-59072029A77E}" destId="{F5D86984-8E19-4979-BBA0-D23A8BFE3289}" srcOrd="0" destOrd="0" parTransId="{554F0E18-C634-4201-8566-A5FB7E00DBDD}" sibTransId="{BD1F89FC-0112-41C5-8CF6-9B96D9B23380}"/>
    <dgm:cxn modelId="{A0CA2D9A-616B-49B8-BC0E-8CC02352E47E}" type="presParOf" srcId="{514CA9D1-B21A-48B8-B70D-D45B0117FA55}" destId="{EFA8B8E9-3147-46EE-86C6-48DC5697C200}" srcOrd="0" destOrd="0" presId="urn:microsoft.com/office/officeart/2005/8/layout/vList2"/>
    <dgm:cxn modelId="{40510FAF-E390-4E65-A4A5-9B4A5A909D5A}" type="presParOf" srcId="{514CA9D1-B21A-48B8-B70D-D45B0117FA55}" destId="{E6BEA678-2D34-4711-B77D-132E7FD7E4E7}" srcOrd="1" destOrd="0" presId="urn:microsoft.com/office/officeart/2005/8/layout/vList2"/>
    <dgm:cxn modelId="{BB3667DD-3F3A-469E-AAAB-CA0316E15CD2}" type="presParOf" srcId="{514CA9D1-B21A-48B8-B70D-D45B0117FA55}" destId="{B33B66B9-1421-42F2-B18A-89EEB7C36146}" srcOrd="2" destOrd="0" presId="urn:microsoft.com/office/officeart/2005/8/layout/vList2"/>
    <dgm:cxn modelId="{795406A2-F949-46D3-B47E-C6D9A3BFA10C}" type="presParOf" srcId="{514CA9D1-B21A-48B8-B70D-D45B0117FA55}" destId="{6740EEF0-E428-45FB-B7C0-7B78B873E1AF}" srcOrd="3" destOrd="0" presId="urn:microsoft.com/office/officeart/2005/8/layout/vList2"/>
    <dgm:cxn modelId="{5FE9A70E-47FB-43FD-8485-C2EC05648D26}" type="presParOf" srcId="{514CA9D1-B21A-48B8-B70D-D45B0117FA55}" destId="{9E9208C5-E8D1-4904-B48D-C75C8889358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6D391C8-8D53-4A1D-A598-59072029A77E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F5D86984-8E19-4979-BBA0-D23A8BFE3289}">
      <dgm:prSet/>
      <dgm:spPr/>
      <dgm:t>
        <a:bodyPr/>
        <a:lstStyle/>
        <a:p>
          <a:r>
            <a:rPr lang="en-US"/>
            <a:t>April 19-22</a:t>
          </a:r>
        </a:p>
      </dgm:t>
    </dgm:pt>
    <dgm:pt modelId="{554F0E18-C634-4201-8566-A5FB7E00DBDD}" type="parTrans" cxnId="{DC88B1D0-D580-4939-B0BA-2437E3652D44}">
      <dgm:prSet/>
      <dgm:spPr/>
      <dgm:t>
        <a:bodyPr/>
        <a:lstStyle/>
        <a:p>
          <a:endParaRPr lang="en-US"/>
        </a:p>
      </dgm:t>
    </dgm:pt>
    <dgm:pt modelId="{BD1F89FC-0112-41C5-8CF6-9B96D9B23380}" type="sibTrans" cxnId="{DC88B1D0-D580-4939-B0BA-2437E3652D44}">
      <dgm:prSet/>
      <dgm:spPr/>
      <dgm:t>
        <a:bodyPr/>
        <a:lstStyle/>
        <a:p>
          <a:endParaRPr lang="en-US"/>
        </a:p>
      </dgm:t>
    </dgm:pt>
    <dgm:pt modelId="{E46F4F5C-54A1-4CA5-A66A-180860AE66A9}">
      <dgm:prSet/>
      <dgm:spPr/>
      <dgm:t>
        <a:bodyPr/>
        <a:lstStyle/>
        <a:p>
          <a:r>
            <a:rPr lang="en-US"/>
            <a:t>Dallas, TX</a:t>
          </a:r>
        </a:p>
      </dgm:t>
    </dgm:pt>
    <dgm:pt modelId="{2AEE8BD7-192F-41F0-856B-34F0C716B99D}" type="parTrans" cxnId="{4A210B91-30AE-40B4-8671-3A01A11DFEED}">
      <dgm:prSet/>
      <dgm:spPr/>
      <dgm:t>
        <a:bodyPr/>
        <a:lstStyle/>
        <a:p>
          <a:endParaRPr lang="en-US"/>
        </a:p>
      </dgm:t>
    </dgm:pt>
    <dgm:pt modelId="{124C5A55-A0AA-4C31-930B-E75B03659921}" type="sibTrans" cxnId="{4A210B91-30AE-40B4-8671-3A01A11DFEED}">
      <dgm:prSet/>
      <dgm:spPr/>
      <dgm:t>
        <a:bodyPr/>
        <a:lstStyle/>
        <a:p>
          <a:endParaRPr lang="en-US"/>
        </a:p>
      </dgm:t>
    </dgm:pt>
    <dgm:pt modelId="{A18396F3-564A-43FA-9D9D-6E05784928AB}">
      <dgm:prSet/>
      <dgm:spPr/>
      <dgm:t>
        <a:bodyPr/>
        <a:lstStyle/>
        <a:p>
          <a:r>
            <a:rPr lang="en-US"/>
            <a:t>Renaissance Dallas </a:t>
          </a:r>
        </a:p>
      </dgm:t>
    </dgm:pt>
    <dgm:pt modelId="{08890D37-F998-49EE-A36C-632938730482}" type="parTrans" cxnId="{164B5E41-60C3-4E0E-98EB-56599D98B40E}">
      <dgm:prSet/>
      <dgm:spPr/>
      <dgm:t>
        <a:bodyPr/>
        <a:lstStyle/>
        <a:p>
          <a:endParaRPr lang="en-US"/>
        </a:p>
      </dgm:t>
    </dgm:pt>
    <dgm:pt modelId="{A1BC558F-33E6-467C-8E4B-99A21B6B79AA}" type="sibTrans" cxnId="{164B5E41-60C3-4E0E-98EB-56599D98B40E}">
      <dgm:prSet/>
      <dgm:spPr/>
      <dgm:t>
        <a:bodyPr/>
        <a:lstStyle/>
        <a:p>
          <a:endParaRPr lang="en-US"/>
        </a:p>
      </dgm:t>
    </dgm:pt>
    <dgm:pt modelId="{514CA9D1-B21A-48B8-B70D-D45B0117FA55}" type="pres">
      <dgm:prSet presAssocID="{36D391C8-8D53-4A1D-A598-59072029A77E}" presName="linear" presStyleCnt="0">
        <dgm:presLayoutVars>
          <dgm:animLvl val="lvl"/>
          <dgm:resizeHandles val="exact"/>
        </dgm:presLayoutVars>
      </dgm:prSet>
      <dgm:spPr/>
    </dgm:pt>
    <dgm:pt modelId="{EFA8B8E9-3147-46EE-86C6-48DC5697C200}" type="pres">
      <dgm:prSet presAssocID="{F5D86984-8E19-4979-BBA0-D23A8BFE3289}" presName="parentText" presStyleLbl="node1" presStyleIdx="0" presStyleCnt="3" custLinFactY="-10505" custLinFactNeighborX="25" custLinFactNeighborY="-100000">
        <dgm:presLayoutVars>
          <dgm:chMax val="0"/>
          <dgm:bulletEnabled val="1"/>
        </dgm:presLayoutVars>
      </dgm:prSet>
      <dgm:spPr/>
    </dgm:pt>
    <dgm:pt modelId="{E6BEA678-2D34-4711-B77D-132E7FD7E4E7}" type="pres">
      <dgm:prSet presAssocID="{BD1F89FC-0112-41C5-8CF6-9B96D9B23380}" presName="spacer" presStyleCnt="0"/>
      <dgm:spPr/>
    </dgm:pt>
    <dgm:pt modelId="{B33B66B9-1421-42F2-B18A-89EEB7C36146}" type="pres">
      <dgm:prSet presAssocID="{E46F4F5C-54A1-4CA5-A66A-180860AE66A9}" presName="parentText" presStyleLbl="node1" presStyleIdx="1" presStyleCnt="3" custLinFactNeighborX="25" custLinFactNeighborY="-92581">
        <dgm:presLayoutVars>
          <dgm:chMax val="0"/>
          <dgm:bulletEnabled val="1"/>
        </dgm:presLayoutVars>
      </dgm:prSet>
      <dgm:spPr/>
    </dgm:pt>
    <dgm:pt modelId="{6740EEF0-E428-45FB-B7C0-7B78B873E1AF}" type="pres">
      <dgm:prSet presAssocID="{124C5A55-A0AA-4C31-930B-E75B03659921}" presName="spacer" presStyleCnt="0"/>
      <dgm:spPr/>
    </dgm:pt>
    <dgm:pt modelId="{9E9208C5-E8D1-4904-B48D-C75C8889358A}" type="pres">
      <dgm:prSet presAssocID="{A18396F3-564A-43FA-9D9D-6E05784928AB}" presName="parentText" presStyleLbl="node1" presStyleIdx="2" presStyleCnt="3" custLinFactY="-6302" custLinFactNeighborX="25" custLinFactNeighborY="-100000">
        <dgm:presLayoutVars>
          <dgm:chMax val="0"/>
          <dgm:bulletEnabled val="1"/>
        </dgm:presLayoutVars>
      </dgm:prSet>
      <dgm:spPr/>
    </dgm:pt>
  </dgm:ptLst>
  <dgm:cxnLst>
    <dgm:cxn modelId="{B90F6B19-C4EC-4BA8-A827-5F4709388E90}" type="presOf" srcId="{36D391C8-8D53-4A1D-A598-59072029A77E}" destId="{514CA9D1-B21A-48B8-B70D-D45B0117FA55}" srcOrd="0" destOrd="0" presId="urn:microsoft.com/office/officeart/2005/8/layout/vList2"/>
    <dgm:cxn modelId="{A2D20141-C216-4B12-9861-B83E5B145754}" type="presOf" srcId="{F5D86984-8E19-4979-BBA0-D23A8BFE3289}" destId="{EFA8B8E9-3147-46EE-86C6-48DC5697C200}" srcOrd="0" destOrd="0" presId="urn:microsoft.com/office/officeart/2005/8/layout/vList2"/>
    <dgm:cxn modelId="{164B5E41-60C3-4E0E-98EB-56599D98B40E}" srcId="{36D391C8-8D53-4A1D-A598-59072029A77E}" destId="{A18396F3-564A-43FA-9D9D-6E05784928AB}" srcOrd="2" destOrd="0" parTransId="{08890D37-F998-49EE-A36C-632938730482}" sibTransId="{A1BC558F-33E6-467C-8E4B-99A21B6B79AA}"/>
    <dgm:cxn modelId="{B3BFCC61-81AF-4AEC-840F-07A568E2D75B}" type="presOf" srcId="{E46F4F5C-54A1-4CA5-A66A-180860AE66A9}" destId="{B33B66B9-1421-42F2-B18A-89EEB7C36146}" srcOrd="0" destOrd="0" presId="urn:microsoft.com/office/officeart/2005/8/layout/vList2"/>
    <dgm:cxn modelId="{4A210B91-30AE-40B4-8671-3A01A11DFEED}" srcId="{36D391C8-8D53-4A1D-A598-59072029A77E}" destId="{E46F4F5C-54A1-4CA5-A66A-180860AE66A9}" srcOrd="1" destOrd="0" parTransId="{2AEE8BD7-192F-41F0-856B-34F0C716B99D}" sibTransId="{124C5A55-A0AA-4C31-930B-E75B03659921}"/>
    <dgm:cxn modelId="{B2DF61B8-6C65-4D86-9525-015B5ABC37F9}" type="presOf" srcId="{A18396F3-564A-43FA-9D9D-6E05784928AB}" destId="{9E9208C5-E8D1-4904-B48D-C75C8889358A}" srcOrd="0" destOrd="0" presId="urn:microsoft.com/office/officeart/2005/8/layout/vList2"/>
    <dgm:cxn modelId="{DC88B1D0-D580-4939-B0BA-2437E3652D44}" srcId="{36D391C8-8D53-4A1D-A598-59072029A77E}" destId="{F5D86984-8E19-4979-BBA0-D23A8BFE3289}" srcOrd="0" destOrd="0" parTransId="{554F0E18-C634-4201-8566-A5FB7E00DBDD}" sibTransId="{BD1F89FC-0112-41C5-8CF6-9B96D9B23380}"/>
    <dgm:cxn modelId="{A0CA2D9A-616B-49B8-BC0E-8CC02352E47E}" type="presParOf" srcId="{514CA9D1-B21A-48B8-B70D-D45B0117FA55}" destId="{EFA8B8E9-3147-46EE-86C6-48DC5697C200}" srcOrd="0" destOrd="0" presId="urn:microsoft.com/office/officeart/2005/8/layout/vList2"/>
    <dgm:cxn modelId="{40510FAF-E390-4E65-A4A5-9B4A5A909D5A}" type="presParOf" srcId="{514CA9D1-B21A-48B8-B70D-D45B0117FA55}" destId="{E6BEA678-2D34-4711-B77D-132E7FD7E4E7}" srcOrd="1" destOrd="0" presId="urn:microsoft.com/office/officeart/2005/8/layout/vList2"/>
    <dgm:cxn modelId="{BB3667DD-3F3A-469E-AAAB-CA0316E15CD2}" type="presParOf" srcId="{514CA9D1-B21A-48B8-B70D-D45B0117FA55}" destId="{B33B66B9-1421-42F2-B18A-89EEB7C36146}" srcOrd="2" destOrd="0" presId="urn:microsoft.com/office/officeart/2005/8/layout/vList2"/>
    <dgm:cxn modelId="{795406A2-F949-46D3-B47E-C6D9A3BFA10C}" type="presParOf" srcId="{514CA9D1-B21A-48B8-B70D-D45B0117FA55}" destId="{6740EEF0-E428-45FB-B7C0-7B78B873E1AF}" srcOrd="3" destOrd="0" presId="urn:microsoft.com/office/officeart/2005/8/layout/vList2"/>
    <dgm:cxn modelId="{5FE9A70E-47FB-43FD-8485-C2EC05648D26}" type="presParOf" srcId="{514CA9D1-B21A-48B8-B70D-D45B0117FA55}" destId="{9E9208C5-E8D1-4904-B48D-C75C8889358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A3E7001-2BDF-4060-B0B8-E407F752E6F9}" type="doc">
      <dgm:prSet loTypeId="urn:microsoft.com/office/officeart/2005/8/layout/vList2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8EADE16B-8C05-4FBF-B4C7-23ACBDFA02CA}">
      <dgm:prSet/>
      <dgm:spPr/>
      <dgm:t>
        <a:bodyPr/>
        <a:lstStyle/>
        <a:p>
          <a:r>
            <a:rPr lang="en-US" dirty="0"/>
            <a:t>Announced last month </a:t>
          </a:r>
        </a:p>
      </dgm:t>
    </dgm:pt>
    <dgm:pt modelId="{73D3001C-D6EA-4638-9D47-9D9B64EA5C55}" type="parTrans" cxnId="{98B89AE5-E16E-43B6-8452-D6A041B1582B}">
      <dgm:prSet/>
      <dgm:spPr/>
      <dgm:t>
        <a:bodyPr/>
        <a:lstStyle/>
        <a:p>
          <a:endParaRPr lang="en-US"/>
        </a:p>
      </dgm:t>
    </dgm:pt>
    <dgm:pt modelId="{6AC2CA32-24E4-486A-B4C1-B5343114D6AC}" type="sibTrans" cxnId="{98B89AE5-E16E-43B6-8452-D6A041B1582B}">
      <dgm:prSet/>
      <dgm:spPr/>
      <dgm:t>
        <a:bodyPr/>
        <a:lstStyle/>
        <a:p>
          <a:endParaRPr lang="en-US"/>
        </a:p>
      </dgm:t>
    </dgm:pt>
    <dgm:pt modelId="{DB7D3F5B-7E0D-47A9-A51B-22BC6F19AED4}">
      <dgm:prSet/>
      <dgm:spPr/>
      <dgm:t>
        <a:bodyPr/>
        <a:lstStyle/>
        <a:p>
          <a:r>
            <a:rPr lang="en-US" dirty="0"/>
            <a:t>Clarifies language concerning the Secretary position (allowing for a member of management to be Secretary)</a:t>
          </a:r>
        </a:p>
      </dgm:t>
    </dgm:pt>
    <dgm:pt modelId="{D95BA308-292A-4B9D-8AF1-7C967497B6D7}" type="parTrans" cxnId="{B9423D58-6ABB-4597-8236-45C534EDDAE8}">
      <dgm:prSet/>
      <dgm:spPr/>
      <dgm:t>
        <a:bodyPr/>
        <a:lstStyle/>
        <a:p>
          <a:endParaRPr lang="en-US"/>
        </a:p>
      </dgm:t>
    </dgm:pt>
    <dgm:pt modelId="{EDE78202-FA19-4C27-B259-32B15AB15929}" type="sibTrans" cxnId="{B9423D58-6ABB-4597-8236-45C534EDDAE8}">
      <dgm:prSet/>
      <dgm:spPr/>
      <dgm:t>
        <a:bodyPr/>
        <a:lstStyle/>
        <a:p>
          <a:endParaRPr lang="en-US"/>
        </a:p>
      </dgm:t>
    </dgm:pt>
    <dgm:pt modelId="{ADB87D9C-7B43-4B2B-B40C-5B16DAD3CFD0}">
      <dgm:prSet/>
      <dgm:spPr/>
      <dgm:t>
        <a:bodyPr/>
        <a:lstStyle/>
        <a:p>
          <a:r>
            <a:rPr lang="en-US" dirty="0"/>
            <a:t>Specifies audit schedule (every three years)</a:t>
          </a:r>
        </a:p>
      </dgm:t>
    </dgm:pt>
    <dgm:pt modelId="{9038F3AA-19F6-4AB1-83FE-1B1DC55D6B2D}" type="parTrans" cxnId="{DE80C093-8FB5-4CC8-992D-2A2145F2620A}">
      <dgm:prSet/>
      <dgm:spPr/>
      <dgm:t>
        <a:bodyPr/>
        <a:lstStyle/>
        <a:p>
          <a:endParaRPr lang="en-US"/>
        </a:p>
      </dgm:t>
    </dgm:pt>
    <dgm:pt modelId="{4EDF7F5B-52D8-422D-9DE2-DAE48C45FCD3}" type="sibTrans" cxnId="{DE80C093-8FB5-4CC8-992D-2A2145F2620A}">
      <dgm:prSet/>
      <dgm:spPr/>
      <dgm:t>
        <a:bodyPr/>
        <a:lstStyle/>
        <a:p>
          <a:endParaRPr lang="en-US"/>
        </a:p>
      </dgm:t>
    </dgm:pt>
    <dgm:pt modelId="{185B83F2-0229-456C-AFDE-F68B4E243BA2}">
      <dgm:prSet/>
      <dgm:spPr/>
      <dgm:t>
        <a:bodyPr/>
        <a:lstStyle/>
        <a:p>
          <a:r>
            <a:rPr lang="en-US" dirty="0"/>
            <a:t>Clarifies qualifications for election to the Board (all board members are regular members)</a:t>
          </a:r>
        </a:p>
      </dgm:t>
    </dgm:pt>
    <dgm:pt modelId="{4F0AE4A1-DAC9-4923-9DCD-02B440B0B015}" type="parTrans" cxnId="{DC4AD8D0-0966-4B9F-B1FE-FFEA5E43ACD6}">
      <dgm:prSet/>
      <dgm:spPr/>
      <dgm:t>
        <a:bodyPr/>
        <a:lstStyle/>
        <a:p>
          <a:endParaRPr lang="en-US"/>
        </a:p>
      </dgm:t>
    </dgm:pt>
    <dgm:pt modelId="{629EF539-F398-424C-82D6-4647EA0E98D1}" type="sibTrans" cxnId="{DC4AD8D0-0966-4B9F-B1FE-FFEA5E43ACD6}">
      <dgm:prSet/>
      <dgm:spPr/>
      <dgm:t>
        <a:bodyPr/>
        <a:lstStyle/>
        <a:p>
          <a:endParaRPr lang="en-US"/>
        </a:p>
      </dgm:t>
    </dgm:pt>
    <dgm:pt modelId="{53E7F6F1-0478-4D06-8E02-A94743D0E56A}">
      <dgm:prSet/>
      <dgm:spPr/>
      <dgm:t>
        <a:bodyPr/>
        <a:lstStyle/>
        <a:p>
          <a:r>
            <a:rPr lang="en-US" dirty="0"/>
            <a:t>Removes a strikethrough present on printed copies of the bylaws outlining board positions</a:t>
          </a:r>
        </a:p>
      </dgm:t>
    </dgm:pt>
    <dgm:pt modelId="{8B9DE127-DDD6-4770-8C96-E61BD057CA8B}" type="parTrans" cxnId="{08945A51-E7E8-45E8-A645-8C9C74ADADCC}">
      <dgm:prSet/>
      <dgm:spPr/>
      <dgm:t>
        <a:bodyPr/>
        <a:lstStyle/>
        <a:p>
          <a:endParaRPr lang="en-US"/>
        </a:p>
      </dgm:t>
    </dgm:pt>
    <dgm:pt modelId="{CBC58B93-4B1C-4DA1-ADCC-AAB33682E61D}" type="sibTrans" cxnId="{08945A51-E7E8-45E8-A645-8C9C74ADADCC}">
      <dgm:prSet/>
      <dgm:spPr/>
      <dgm:t>
        <a:bodyPr/>
        <a:lstStyle/>
        <a:p>
          <a:endParaRPr lang="en-US"/>
        </a:p>
      </dgm:t>
    </dgm:pt>
    <dgm:pt modelId="{A76879A5-4A1E-4014-9064-4631171DD9AA}">
      <dgm:prSet/>
      <dgm:spPr/>
      <dgm:t>
        <a:bodyPr/>
        <a:lstStyle/>
        <a:p>
          <a:endParaRPr lang="en-US" dirty="0"/>
        </a:p>
      </dgm:t>
    </dgm:pt>
    <dgm:pt modelId="{9AE0E816-D6A8-45E0-A465-028434733F0E}" type="parTrans" cxnId="{6FB1C52B-F582-4830-A7F0-44A271D75F4A}">
      <dgm:prSet/>
      <dgm:spPr/>
      <dgm:t>
        <a:bodyPr/>
        <a:lstStyle/>
        <a:p>
          <a:endParaRPr lang="en-US"/>
        </a:p>
      </dgm:t>
    </dgm:pt>
    <dgm:pt modelId="{F1FF0C03-4AAF-4206-BDF1-DFD99F0A5D87}" type="sibTrans" cxnId="{6FB1C52B-F582-4830-A7F0-44A271D75F4A}">
      <dgm:prSet/>
      <dgm:spPr/>
      <dgm:t>
        <a:bodyPr/>
        <a:lstStyle/>
        <a:p>
          <a:endParaRPr lang="en-US"/>
        </a:p>
      </dgm:t>
    </dgm:pt>
    <dgm:pt modelId="{82BC891D-8840-4BB0-8CFD-78D67F55E28C}">
      <dgm:prSet/>
      <dgm:spPr/>
      <dgm:t>
        <a:bodyPr/>
        <a:lstStyle/>
        <a:p>
          <a:r>
            <a:rPr lang="en-US" dirty="0"/>
            <a:t>Bylaws may be amended by a two-thirds vote of the members entitled to vote (regular members) </a:t>
          </a:r>
        </a:p>
      </dgm:t>
    </dgm:pt>
    <dgm:pt modelId="{0263878B-A792-4888-833B-E8B894D5A021}" type="parTrans" cxnId="{DC628F3E-D151-4387-9D29-B826216E1A7A}">
      <dgm:prSet/>
      <dgm:spPr/>
      <dgm:t>
        <a:bodyPr/>
        <a:lstStyle/>
        <a:p>
          <a:endParaRPr lang="en-US"/>
        </a:p>
      </dgm:t>
    </dgm:pt>
    <dgm:pt modelId="{2B4AEEE2-4E91-4B41-A850-A8EFC53E1743}" type="sibTrans" cxnId="{DC628F3E-D151-4387-9D29-B826216E1A7A}">
      <dgm:prSet/>
      <dgm:spPr/>
      <dgm:t>
        <a:bodyPr/>
        <a:lstStyle/>
        <a:p>
          <a:endParaRPr lang="en-US"/>
        </a:p>
      </dgm:t>
    </dgm:pt>
    <dgm:pt modelId="{00F33E13-D05A-4140-86FD-04C7842EEA25}">
      <dgm:prSet/>
      <dgm:spPr/>
      <dgm:t>
        <a:bodyPr/>
        <a:lstStyle/>
        <a:p>
          <a:endParaRPr lang="en-US" dirty="0"/>
        </a:p>
      </dgm:t>
    </dgm:pt>
    <dgm:pt modelId="{192F20A0-C1A2-4AB8-820B-3A3DECC07761}" type="parTrans" cxnId="{047224F0-50BA-42D1-9934-670562EFD9CE}">
      <dgm:prSet/>
      <dgm:spPr/>
      <dgm:t>
        <a:bodyPr/>
        <a:lstStyle/>
        <a:p>
          <a:endParaRPr lang="en-US"/>
        </a:p>
      </dgm:t>
    </dgm:pt>
    <dgm:pt modelId="{1DE6BF38-9592-4F47-B465-C78DAA2D707A}" type="sibTrans" cxnId="{047224F0-50BA-42D1-9934-670562EFD9CE}">
      <dgm:prSet/>
      <dgm:spPr/>
      <dgm:t>
        <a:bodyPr/>
        <a:lstStyle/>
        <a:p>
          <a:endParaRPr lang="en-US"/>
        </a:p>
      </dgm:t>
    </dgm:pt>
    <dgm:pt modelId="{52D4CEF4-36D5-4E62-A096-C7C7B2C8536E}" type="pres">
      <dgm:prSet presAssocID="{CA3E7001-2BDF-4060-B0B8-E407F752E6F9}" presName="linear" presStyleCnt="0">
        <dgm:presLayoutVars>
          <dgm:animLvl val="lvl"/>
          <dgm:resizeHandles val="exact"/>
        </dgm:presLayoutVars>
      </dgm:prSet>
      <dgm:spPr/>
    </dgm:pt>
    <dgm:pt modelId="{659E5E92-41C5-4D84-A0D1-D11D44A1D571}" type="pres">
      <dgm:prSet presAssocID="{8EADE16B-8C05-4FBF-B4C7-23ACBDFA02CA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EAC36158-2DFE-4A0C-951E-305E9FC68B62}" type="pres">
      <dgm:prSet presAssocID="{6AC2CA32-24E4-486A-B4C1-B5343114D6AC}" presName="spacer" presStyleCnt="0"/>
      <dgm:spPr/>
    </dgm:pt>
    <dgm:pt modelId="{151A2D2C-52EB-4D74-A874-D9CA7BEA0FBD}" type="pres">
      <dgm:prSet presAssocID="{DB7D3F5B-7E0D-47A9-A51B-22BC6F19AED4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D9E58AEC-7805-4F86-A3EA-D8083D755428}" type="pres">
      <dgm:prSet presAssocID="{EDE78202-FA19-4C27-B259-32B15AB15929}" presName="spacer" presStyleCnt="0"/>
      <dgm:spPr/>
    </dgm:pt>
    <dgm:pt modelId="{834C067C-519A-42CF-A29A-3E120F4A302C}" type="pres">
      <dgm:prSet presAssocID="{ADB87D9C-7B43-4B2B-B40C-5B16DAD3CFD0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3CB18F2A-B13C-499B-BAB9-4F26B78C9202}" type="pres">
      <dgm:prSet presAssocID="{4EDF7F5B-52D8-422D-9DE2-DAE48C45FCD3}" presName="spacer" presStyleCnt="0"/>
      <dgm:spPr/>
    </dgm:pt>
    <dgm:pt modelId="{C992CBD5-290D-41E5-9B24-AADDF8DF2BFF}" type="pres">
      <dgm:prSet presAssocID="{185B83F2-0229-456C-AFDE-F68B4E243BA2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3F78E80C-EB17-49FE-BA1D-35FA8926905B}" type="pres">
      <dgm:prSet presAssocID="{629EF539-F398-424C-82D6-4647EA0E98D1}" presName="spacer" presStyleCnt="0"/>
      <dgm:spPr/>
    </dgm:pt>
    <dgm:pt modelId="{9F8439E2-D75E-4AC6-9F22-8EC8265B0C3C}" type="pres">
      <dgm:prSet presAssocID="{53E7F6F1-0478-4D06-8E02-A94743D0E56A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684ED2E5-21DF-4E34-9B58-ACDE4AFC14AC}" type="pres">
      <dgm:prSet presAssocID="{53E7F6F1-0478-4D06-8E02-A94743D0E56A}" presName="childText" presStyleLbl="revTx" presStyleIdx="0" presStyleCnt="2">
        <dgm:presLayoutVars>
          <dgm:bulletEnabled val="1"/>
        </dgm:presLayoutVars>
      </dgm:prSet>
      <dgm:spPr/>
    </dgm:pt>
    <dgm:pt modelId="{421BCF9F-3F18-4164-9E37-84D608205B42}" type="pres">
      <dgm:prSet presAssocID="{82BC891D-8840-4BB0-8CFD-78D67F55E28C}" presName="parentText" presStyleLbl="node1" presStyleIdx="5" presStyleCnt="6" custLinFactNeighborY="-61353">
        <dgm:presLayoutVars>
          <dgm:chMax val="0"/>
          <dgm:bulletEnabled val="1"/>
        </dgm:presLayoutVars>
      </dgm:prSet>
      <dgm:spPr/>
    </dgm:pt>
    <dgm:pt modelId="{A286D0A6-3E2D-44D9-8D2F-16F4229888A9}" type="pres">
      <dgm:prSet presAssocID="{82BC891D-8840-4BB0-8CFD-78D67F55E28C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DF50C10B-BF5E-4A3D-8C98-99992E2B5E50}" type="presOf" srcId="{53E7F6F1-0478-4D06-8E02-A94743D0E56A}" destId="{9F8439E2-D75E-4AC6-9F22-8EC8265B0C3C}" srcOrd="0" destOrd="0" presId="urn:microsoft.com/office/officeart/2005/8/layout/vList2"/>
    <dgm:cxn modelId="{3BBFB429-CC48-442E-894D-1832504737F8}" type="presOf" srcId="{CA3E7001-2BDF-4060-B0B8-E407F752E6F9}" destId="{52D4CEF4-36D5-4E62-A096-C7C7B2C8536E}" srcOrd="0" destOrd="0" presId="urn:microsoft.com/office/officeart/2005/8/layout/vList2"/>
    <dgm:cxn modelId="{6FB1C52B-F582-4830-A7F0-44A271D75F4A}" srcId="{53E7F6F1-0478-4D06-8E02-A94743D0E56A}" destId="{A76879A5-4A1E-4014-9064-4631171DD9AA}" srcOrd="0" destOrd="0" parTransId="{9AE0E816-D6A8-45E0-A465-028434733F0E}" sibTransId="{F1FF0C03-4AAF-4206-BDF1-DFD99F0A5D87}"/>
    <dgm:cxn modelId="{0DF6FF3D-3F8E-487D-A18B-17B0F46ABDBA}" type="presOf" srcId="{82BC891D-8840-4BB0-8CFD-78D67F55E28C}" destId="{421BCF9F-3F18-4164-9E37-84D608205B42}" srcOrd="0" destOrd="0" presId="urn:microsoft.com/office/officeart/2005/8/layout/vList2"/>
    <dgm:cxn modelId="{DC628F3E-D151-4387-9D29-B826216E1A7A}" srcId="{CA3E7001-2BDF-4060-B0B8-E407F752E6F9}" destId="{82BC891D-8840-4BB0-8CFD-78D67F55E28C}" srcOrd="5" destOrd="0" parTransId="{0263878B-A792-4888-833B-E8B894D5A021}" sibTransId="{2B4AEEE2-4E91-4B41-A850-A8EFC53E1743}"/>
    <dgm:cxn modelId="{802DA842-0174-41BF-AF84-6CF3F58B98C6}" type="presOf" srcId="{ADB87D9C-7B43-4B2B-B40C-5B16DAD3CFD0}" destId="{834C067C-519A-42CF-A29A-3E120F4A302C}" srcOrd="0" destOrd="0" presId="urn:microsoft.com/office/officeart/2005/8/layout/vList2"/>
    <dgm:cxn modelId="{08945A51-E7E8-45E8-A645-8C9C74ADADCC}" srcId="{CA3E7001-2BDF-4060-B0B8-E407F752E6F9}" destId="{53E7F6F1-0478-4D06-8E02-A94743D0E56A}" srcOrd="4" destOrd="0" parTransId="{8B9DE127-DDD6-4770-8C96-E61BD057CA8B}" sibTransId="{CBC58B93-4B1C-4DA1-ADCC-AAB33682E61D}"/>
    <dgm:cxn modelId="{95DD4755-B47F-4929-A25E-F8CE505C0527}" type="presOf" srcId="{00F33E13-D05A-4140-86FD-04C7842EEA25}" destId="{A286D0A6-3E2D-44D9-8D2F-16F4229888A9}" srcOrd="0" destOrd="0" presId="urn:microsoft.com/office/officeart/2005/8/layout/vList2"/>
    <dgm:cxn modelId="{B9423D58-6ABB-4597-8236-45C534EDDAE8}" srcId="{CA3E7001-2BDF-4060-B0B8-E407F752E6F9}" destId="{DB7D3F5B-7E0D-47A9-A51B-22BC6F19AED4}" srcOrd="1" destOrd="0" parTransId="{D95BA308-292A-4B9D-8AF1-7C967497B6D7}" sibTransId="{EDE78202-FA19-4C27-B259-32B15AB15929}"/>
    <dgm:cxn modelId="{DE80C093-8FB5-4CC8-992D-2A2145F2620A}" srcId="{CA3E7001-2BDF-4060-B0B8-E407F752E6F9}" destId="{ADB87D9C-7B43-4B2B-B40C-5B16DAD3CFD0}" srcOrd="2" destOrd="0" parTransId="{9038F3AA-19F6-4AB1-83FE-1B1DC55D6B2D}" sibTransId="{4EDF7F5B-52D8-422D-9DE2-DAE48C45FCD3}"/>
    <dgm:cxn modelId="{81FFF89F-F9CA-4F76-9A1E-AEEFAA972AD9}" type="presOf" srcId="{DB7D3F5B-7E0D-47A9-A51B-22BC6F19AED4}" destId="{151A2D2C-52EB-4D74-A874-D9CA7BEA0FBD}" srcOrd="0" destOrd="0" presId="urn:microsoft.com/office/officeart/2005/8/layout/vList2"/>
    <dgm:cxn modelId="{622DC7AB-172D-4751-9412-AFA2C0B8F908}" type="presOf" srcId="{185B83F2-0229-456C-AFDE-F68B4E243BA2}" destId="{C992CBD5-290D-41E5-9B24-AADDF8DF2BFF}" srcOrd="0" destOrd="0" presId="urn:microsoft.com/office/officeart/2005/8/layout/vList2"/>
    <dgm:cxn modelId="{DC4AD8D0-0966-4B9F-B1FE-FFEA5E43ACD6}" srcId="{CA3E7001-2BDF-4060-B0B8-E407F752E6F9}" destId="{185B83F2-0229-456C-AFDE-F68B4E243BA2}" srcOrd="3" destOrd="0" parTransId="{4F0AE4A1-DAC9-4923-9DCD-02B440B0B015}" sibTransId="{629EF539-F398-424C-82D6-4647EA0E98D1}"/>
    <dgm:cxn modelId="{956014DF-1054-49FD-AD54-4224C8167E0E}" type="presOf" srcId="{A76879A5-4A1E-4014-9064-4631171DD9AA}" destId="{684ED2E5-21DF-4E34-9B58-ACDE4AFC14AC}" srcOrd="0" destOrd="0" presId="urn:microsoft.com/office/officeart/2005/8/layout/vList2"/>
    <dgm:cxn modelId="{98B89AE5-E16E-43B6-8452-D6A041B1582B}" srcId="{CA3E7001-2BDF-4060-B0B8-E407F752E6F9}" destId="{8EADE16B-8C05-4FBF-B4C7-23ACBDFA02CA}" srcOrd="0" destOrd="0" parTransId="{73D3001C-D6EA-4638-9D47-9D9B64EA5C55}" sibTransId="{6AC2CA32-24E4-486A-B4C1-B5343114D6AC}"/>
    <dgm:cxn modelId="{E516A8EC-A0F2-44CC-BAB8-121BD2231E00}" type="presOf" srcId="{8EADE16B-8C05-4FBF-B4C7-23ACBDFA02CA}" destId="{659E5E92-41C5-4D84-A0D1-D11D44A1D571}" srcOrd="0" destOrd="0" presId="urn:microsoft.com/office/officeart/2005/8/layout/vList2"/>
    <dgm:cxn modelId="{047224F0-50BA-42D1-9934-670562EFD9CE}" srcId="{82BC891D-8840-4BB0-8CFD-78D67F55E28C}" destId="{00F33E13-D05A-4140-86FD-04C7842EEA25}" srcOrd="0" destOrd="0" parTransId="{192F20A0-C1A2-4AB8-820B-3A3DECC07761}" sibTransId="{1DE6BF38-9592-4F47-B465-C78DAA2D707A}"/>
    <dgm:cxn modelId="{2ECCEFB7-DBF5-48D9-A48D-D1BB286FA696}" type="presParOf" srcId="{52D4CEF4-36D5-4E62-A096-C7C7B2C8536E}" destId="{659E5E92-41C5-4D84-A0D1-D11D44A1D571}" srcOrd="0" destOrd="0" presId="urn:microsoft.com/office/officeart/2005/8/layout/vList2"/>
    <dgm:cxn modelId="{716F6D18-FCF2-4627-A04B-8AD46F6F48A5}" type="presParOf" srcId="{52D4CEF4-36D5-4E62-A096-C7C7B2C8536E}" destId="{EAC36158-2DFE-4A0C-951E-305E9FC68B62}" srcOrd="1" destOrd="0" presId="urn:microsoft.com/office/officeart/2005/8/layout/vList2"/>
    <dgm:cxn modelId="{2C8388F9-E2B9-43E5-9BCF-4CFF7F704090}" type="presParOf" srcId="{52D4CEF4-36D5-4E62-A096-C7C7B2C8536E}" destId="{151A2D2C-52EB-4D74-A874-D9CA7BEA0FBD}" srcOrd="2" destOrd="0" presId="urn:microsoft.com/office/officeart/2005/8/layout/vList2"/>
    <dgm:cxn modelId="{FB91B4BB-2A29-4735-96BA-2381E0C720AB}" type="presParOf" srcId="{52D4CEF4-36D5-4E62-A096-C7C7B2C8536E}" destId="{D9E58AEC-7805-4F86-A3EA-D8083D755428}" srcOrd="3" destOrd="0" presId="urn:microsoft.com/office/officeart/2005/8/layout/vList2"/>
    <dgm:cxn modelId="{6197A201-19AF-41CE-B97B-58011AE08CD6}" type="presParOf" srcId="{52D4CEF4-36D5-4E62-A096-C7C7B2C8536E}" destId="{834C067C-519A-42CF-A29A-3E120F4A302C}" srcOrd="4" destOrd="0" presId="urn:microsoft.com/office/officeart/2005/8/layout/vList2"/>
    <dgm:cxn modelId="{C12A3AB2-CB8E-49A1-A110-8F9695E35728}" type="presParOf" srcId="{52D4CEF4-36D5-4E62-A096-C7C7B2C8536E}" destId="{3CB18F2A-B13C-499B-BAB9-4F26B78C9202}" srcOrd="5" destOrd="0" presId="urn:microsoft.com/office/officeart/2005/8/layout/vList2"/>
    <dgm:cxn modelId="{148EF446-DFA4-4671-BC2A-5D4CE255C607}" type="presParOf" srcId="{52D4CEF4-36D5-4E62-A096-C7C7B2C8536E}" destId="{C992CBD5-290D-41E5-9B24-AADDF8DF2BFF}" srcOrd="6" destOrd="0" presId="urn:microsoft.com/office/officeart/2005/8/layout/vList2"/>
    <dgm:cxn modelId="{C1CD5627-3AAC-48DF-879B-9893D7EAA540}" type="presParOf" srcId="{52D4CEF4-36D5-4E62-A096-C7C7B2C8536E}" destId="{3F78E80C-EB17-49FE-BA1D-35FA8926905B}" srcOrd="7" destOrd="0" presId="urn:microsoft.com/office/officeart/2005/8/layout/vList2"/>
    <dgm:cxn modelId="{99042703-08C0-434D-A2D8-14190E5953AC}" type="presParOf" srcId="{52D4CEF4-36D5-4E62-A096-C7C7B2C8536E}" destId="{9F8439E2-D75E-4AC6-9F22-8EC8265B0C3C}" srcOrd="8" destOrd="0" presId="urn:microsoft.com/office/officeart/2005/8/layout/vList2"/>
    <dgm:cxn modelId="{AAEB74C8-7CD9-4ABE-98C3-878B3318E7D9}" type="presParOf" srcId="{52D4CEF4-36D5-4E62-A096-C7C7B2C8536E}" destId="{684ED2E5-21DF-4E34-9B58-ACDE4AFC14AC}" srcOrd="9" destOrd="0" presId="urn:microsoft.com/office/officeart/2005/8/layout/vList2"/>
    <dgm:cxn modelId="{47297CAC-CDB8-4808-B83C-13856DFE8E1C}" type="presParOf" srcId="{52D4CEF4-36D5-4E62-A096-C7C7B2C8536E}" destId="{421BCF9F-3F18-4164-9E37-84D608205B42}" srcOrd="10" destOrd="0" presId="urn:microsoft.com/office/officeart/2005/8/layout/vList2"/>
    <dgm:cxn modelId="{ECA8206E-782F-4E2D-869B-5C3264E00DCC}" type="presParOf" srcId="{52D4CEF4-36D5-4E62-A096-C7C7B2C8536E}" destId="{A286D0A6-3E2D-44D9-8D2F-16F4229888A9}" srcOrd="1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72D2F2-B00A-48F8-A124-EB42D024FDAD}">
      <dsp:nvSpPr>
        <dsp:cNvPr id="0" name=""/>
        <dsp:cNvSpPr/>
      </dsp:nvSpPr>
      <dsp:spPr>
        <a:xfrm>
          <a:off x="752566" y="727660"/>
          <a:ext cx="1066720" cy="10667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5EEE78-583E-4C3A-9E87-5337E3957695}">
      <dsp:nvSpPr>
        <dsp:cNvPr id="0" name=""/>
        <dsp:cNvSpPr/>
      </dsp:nvSpPr>
      <dsp:spPr>
        <a:xfrm>
          <a:off x="100682" y="2205144"/>
          <a:ext cx="2370489" cy="126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NASASPS’ mission is to support state regulators for effective regulation of private postsecondary education</a:t>
          </a:r>
          <a:r>
            <a:rPr lang="en-US" sz="1200" kern="1200" dirty="0"/>
            <a:t>.</a:t>
          </a:r>
        </a:p>
      </dsp:txBody>
      <dsp:txXfrm>
        <a:off x="100682" y="2205144"/>
        <a:ext cx="2370489" cy="1260000"/>
      </dsp:txXfrm>
    </dsp:sp>
    <dsp:sp modelId="{E8EDDE61-27BD-42E1-BCE9-51020C5E80ED}">
      <dsp:nvSpPr>
        <dsp:cNvPr id="0" name=""/>
        <dsp:cNvSpPr/>
      </dsp:nvSpPr>
      <dsp:spPr>
        <a:xfrm>
          <a:off x="3537891" y="727660"/>
          <a:ext cx="1066720" cy="10667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473CFC-CC6B-48C1-ACEB-3F0CBCEA6626}">
      <dsp:nvSpPr>
        <dsp:cNvPr id="0" name=""/>
        <dsp:cNvSpPr/>
      </dsp:nvSpPr>
      <dsp:spPr>
        <a:xfrm>
          <a:off x="2886007" y="2205144"/>
          <a:ext cx="2370489" cy="126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Goal #1: Provide leadership, resources, and guidance to states on federal and state policy issues</a:t>
          </a:r>
        </a:p>
      </dsp:txBody>
      <dsp:txXfrm>
        <a:off x="2886007" y="2205144"/>
        <a:ext cx="2370489" cy="1260000"/>
      </dsp:txXfrm>
    </dsp:sp>
    <dsp:sp modelId="{8B3DA069-F9CD-488B-B2E2-67427183A1F6}">
      <dsp:nvSpPr>
        <dsp:cNvPr id="0" name=""/>
        <dsp:cNvSpPr/>
      </dsp:nvSpPr>
      <dsp:spPr>
        <a:xfrm>
          <a:off x="6323216" y="727660"/>
          <a:ext cx="1066720" cy="10667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3B0341-1EC4-478A-9D38-9CCFA7729029}">
      <dsp:nvSpPr>
        <dsp:cNvPr id="0" name=""/>
        <dsp:cNvSpPr/>
      </dsp:nvSpPr>
      <dsp:spPr>
        <a:xfrm>
          <a:off x="5671332" y="2205144"/>
          <a:ext cx="2370489" cy="126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Goal #2: Work to promote best practices and cohesion among members</a:t>
          </a:r>
        </a:p>
      </dsp:txBody>
      <dsp:txXfrm>
        <a:off x="5671332" y="2205144"/>
        <a:ext cx="2370489" cy="1260000"/>
      </dsp:txXfrm>
    </dsp:sp>
    <dsp:sp modelId="{BB86CEAA-F3C0-4099-AF1C-979D2F3DDABC}">
      <dsp:nvSpPr>
        <dsp:cNvPr id="0" name=""/>
        <dsp:cNvSpPr/>
      </dsp:nvSpPr>
      <dsp:spPr>
        <a:xfrm>
          <a:off x="9108541" y="727660"/>
          <a:ext cx="1066720" cy="10667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E9CA65-4F43-4050-8AD4-68EF12D1CA22}">
      <dsp:nvSpPr>
        <dsp:cNvPr id="0" name=""/>
        <dsp:cNvSpPr/>
      </dsp:nvSpPr>
      <dsp:spPr>
        <a:xfrm>
          <a:off x="8456657" y="2205144"/>
          <a:ext cx="2370489" cy="126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Goal #3: Support strong consumer protection in private post-secondary education</a:t>
          </a:r>
        </a:p>
      </dsp:txBody>
      <dsp:txXfrm>
        <a:off x="8456657" y="2205144"/>
        <a:ext cx="2370489" cy="126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A8B8E9-3147-46EE-86C6-48DC5697C200}">
      <dsp:nvSpPr>
        <dsp:cNvPr id="0" name=""/>
        <dsp:cNvSpPr/>
      </dsp:nvSpPr>
      <dsp:spPr>
        <a:xfrm>
          <a:off x="0" y="0"/>
          <a:ext cx="11647502" cy="131917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/>
            <a:t>September 18-19</a:t>
          </a:r>
        </a:p>
      </dsp:txBody>
      <dsp:txXfrm>
        <a:off x="64397" y="64397"/>
        <a:ext cx="11518708" cy="1190381"/>
      </dsp:txXfrm>
    </dsp:sp>
    <dsp:sp modelId="{B33B66B9-1421-42F2-B18A-89EEB7C36146}">
      <dsp:nvSpPr>
        <dsp:cNvPr id="0" name=""/>
        <dsp:cNvSpPr/>
      </dsp:nvSpPr>
      <dsp:spPr>
        <a:xfrm>
          <a:off x="0" y="1369433"/>
          <a:ext cx="11647502" cy="131917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/>
            <a:t>Chicago, IL</a:t>
          </a:r>
        </a:p>
      </dsp:txBody>
      <dsp:txXfrm>
        <a:off x="64397" y="1433830"/>
        <a:ext cx="11518708" cy="1190381"/>
      </dsp:txXfrm>
    </dsp:sp>
    <dsp:sp modelId="{9E9208C5-E8D1-4904-B48D-C75C8889358A}">
      <dsp:nvSpPr>
        <dsp:cNvPr id="0" name=""/>
        <dsp:cNvSpPr/>
      </dsp:nvSpPr>
      <dsp:spPr>
        <a:xfrm>
          <a:off x="0" y="2752122"/>
          <a:ext cx="11647502" cy="131917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/>
            <a:t>Hyatt Regency McCormick Place</a:t>
          </a:r>
        </a:p>
      </dsp:txBody>
      <dsp:txXfrm>
        <a:off x="64397" y="2816519"/>
        <a:ext cx="11518708" cy="11903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A8B8E9-3147-46EE-86C6-48DC5697C200}">
      <dsp:nvSpPr>
        <dsp:cNvPr id="0" name=""/>
        <dsp:cNvSpPr/>
      </dsp:nvSpPr>
      <dsp:spPr>
        <a:xfrm>
          <a:off x="0" y="0"/>
          <a:ext cx="11647502" cy="131917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/>
            <a:t>April 19-22</a:t>
          </a:r>
        </a:p>
      </dsp:txBody>
      <dsp:txXfrm>
        <a:off x="64397" y="64397"/>
        <a:ext cx="11518708" cy="1190381"/>
      </dsp:txXfrm>
    </dsp:sp>
    <dsp:sp modelId="{B33B66B9-1421-42F2-B18A-89EEB7C36146}">
      <dsp:nvSpPr>
        <dsp:cNvPr id="0" name=""/>
        <dsp:cNvSpPr/>
      </dsp:nvSpPr>
      <dsp:spPr>
        <a:xfrm>
          <a:off x="0" y="1369433"/>
          <a:ext cx="11647502" cy="131917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/>
            <a:t>Dallas, TX</a:t>
          </a:r>
        </a:p>
      </dsp:txBody>
      <dsp:txXfrm>
        <a:off x="64397" y="1433830"/>
        <a:ext cx="11518708" cy="1190381"/>
      </dsp:txXfrm>
    </dsp:sp>
    <dsp:sp modelId="{9E9208C5-E8D1-4904-B48D-C75C8889358A}">
      <dsp:nvSpPr>
        <dsp:cNvPr id="0" name=""/>
        <dsp:cNvSpPr/>
      </dsp:nvSpPr>
      <dsp:spPr>
        <a:xfrm>
          <a:off x="0" y="2752122"/>
          <a:ext cx="11647502" cy="131917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/>
            <a:t>Renaissance Dallas </a:t>
          </a:r>
        </a:p>
      </dsp:txBody>
      <dsp:txXfrm>
        <a:off x="64397" y="2816519"/>
        <a:ext cx="11518708" cy="11903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9E5E92-41C5-4D84-A0D1-D11D44A1D571}">
      <dsp:nvSpPr>
        <dsp:cNvPr id="0" name=""/>
        <dsp:cNvSpPr/>
      </dsp:nvSpPr>
      <dsp:spPr>
        <a:xfrm>
          <a:off x="0" y="290168"/>
          <a:ext cx="11647502" cy="4797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Announced last month </a:t>
          </a:r>
        </a:p>
      </dsp:txBody>
      <dsp:txXfrm>
        <a:off x="23417" y="313585"/>
        <a:ext cx="11600668" cy="432866"/>
      </dsp:txXfrm>
    </dsp:sp>
    <dsp:sp modelId="{151A2D2C-52EB-4D74-A874-D9CA7BEA0FBD}">
      <dsp:nvSpPr>
        <dsp:cNvPr id="0" name=""/>
        <dsp:cNvSpPr/>
      </dsp:nvSpPr>
      <dsp:spPr>
        <a:xfrm>
          <a:off x="0" y="827468"/>
          <a:ext cx="11647502" cy="4797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Clarifies language concerning the Secretary position (allowing for a member of management to be Secretary)</a:t>
          </a:r>
        </a:p>
      </dsp:txBody>
      <dsp:txXfrm>
        <a:off x="23417" y="850885"/>
        <a:ext cx="11600668" cy="432866"/>
      </dsp:txXfrm>
    </dsp:sp>
    <dsp:sp modelId="{834C067C-519A-42CF-A29A-3E120F4A302C}">
      <dsp:nvSpPr>
        <dsp:cNvPr id="0" name=""/>
        <dsp:cNvSpPr/>
      </dsp:nvSpPr>
      <dsp:spPr>
        <a:xfrm>
          <a:off x="0" y="1364769"/>
          <a:ext cx="11647502" cy="4797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Specifies audit schedule (every three years)</a:t>
          </a:r>
        </a:p>
      </dsp:txBody>
      <dsp:txXfrm>
        <a:off x="23417" y="1388186"/>
        <a:ext cx="11600668" cy="432866"/>
      </dsp:txXfrm>
    </dsp:sp>
    <dsp:sp modelId="{C992CBD5-290D-41E5-9B24-AADDF8DF2BFF}">
      <dsp:nvSpPr>
        <dsp:cNvPr id="0" name=""/>
        <dsp:cNvSpPr/>
      </dsp:nvSpPr>
      <dsp:spPr>
        <a:xfrm>
          <a:off x="0" y="1902069"/>
          <a:ext cx="11647502" cy="4797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Clarifies qualifications for election to the Board (all board members are regular members)</a:t>
          </a:r>
        </a:p>
      </dsp:txBody>
      <dsp:txXfrm>
        <a:off x="23417" y="1925486"/>
        <a:ext cx="11600668" cy="432866"/>
      </dsp:txXfrm>
    </dsp:sp>
    <dsp:sp modelId="{9F8439E2-D75E-4AC6-9F22-8EC8265B0C3C}">
      <dsp:nvSpPr>
        <dsp:cNvPr id="0" name=""/>
        <dsp:cNvSpPr/>
      </dsp:nvSpPr>
      <dsp:spPr>
        <a:xfrm>
          <a:off x="0" y="2439369"/>
          <a:ext cx="11647502" cy="4797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Removes a strikethrough present on printed copies of the bylaws outlining board positions</a:t>
          </a:r>
        </a:p>
      </dsp:txBody>
      <dsp:txXfrm>
        <a:off x="23417" y="2462786"/>
        <a:ext cx="11600668" cy="432866"/>
      </dsp:txXfrm>
    </dsp:sp>
    <dsp:sp modelId="{684ED2E5-21DF-4E34-9B58-ACDE4AFC14AC}">
      <dsp:nvSpPr>
        <dsp:cNvPr id="0" name=""/>
        <dsp:cNvSpPr/>
      </dsp:nvSpPr>
      <dsp:spPr>
        <a:xfrm>
          <a:off x="0" y="2919069"/>
          <a:ext cx="11647502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9808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600" kern="1200" dirty="0"/>
        </a:p>
      </dsp:txBody>
      <dsp:txXfrm>
        <a:off x="0" y="2919069"/>
        <a:ext cx="11647502" cy="331200"/>
      </dsp:txXfrm>
    </dsp:sp>
    <dsp:sp modelId="{421BCF9F-3F18-4164-9E37-84D608205B42}">
      <dsp:nvSpPr>
        <dsp:cNvPr id="0" name=""/>
        <dsp:cNvSpPr/>
      </dsp:nvSpPr>
      <dsp:spPr>
        <a:xfrm>
          <a:off x="0" y="3047067"/>
          <a:ext cx="11647502" cy="4797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Bylaws may be amended by a two-thirds vote of the members entitled to vote (regular members) </a:t>
          </a:r>
        </a:p>
      </dsp:txBody>
      <dsp:txXfrm>
        <a:off x="23417" y="3070484"/>
        <a:ext cx="11600668" cy="432866"/>
      </dsp:txXfrm>
    </dsp:sp>
    <dsp:sp modelId="{A286D0A6-3E2D-44D9-8D2F-16F4229888A9}">
      <dsp:nvSpPr>
        <dsp:cNvPr id="0" name=""/>
        <dsp:cNvSpPr/>
      </dsp:nvSpPr>
      <dsp:spPr>
        <a:xfrm>
          <a:off x="0" y="3729969"/>
          <a:ext cx="11647502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9808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600" kern="1200" dirty="0"/>
        </a:p>
      </dsp:txBody>
      <dsp:txXfrm>
        <a:off x="0" y="3729969"/>
        <a:ext cx="11647502" cy="3312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86B4FD-D946-4CF3-BE31-1D6724CBC4A8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7124DD-4B59-4D17-8D1C-7C0E2AA8F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709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3C988A-07EA-0E90-95DB-8DF14D161258}"/>
              </a:ext>
            </a:extLst>
          </p:cNvPr>
          <p:cNvSpPr>
            <a:spLocks/>
          </p:cNvSpPr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A2AE61-B956-8E3D-FEB0-9548DF5C35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1039" y="688826"/>
            <a:ext cx="10789920" cy="2162988"/>
          </a:xfrm>
        </p:spPr>
        <p:txBody>
          <a:bodyPr anchor="ctr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890954-8369-77A0-A4EE-3DFA04C0B6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52015" y="2964888"/>
            <a:ext cx="8887968" cy="1694895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rgbClr val="F2AB2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 |  Organization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5A42BD-8DAC-AADF-BA55-733FAD36DC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6" b="20626"/>
          <a:stretch/>
        </p:blipFill>
        <p:spPr>
          <a:xfrm>
            <a:off x="3500613" y="4694116"/>
            <a:ext cx="5202378" cy="169489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15586D-28A7-8443-E858-92F07FD679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360946" y="6339151"/>
            <a:ext cx="3854257" cy="433721"/>
          </a:xfrm>
          <a:prstGeom prst="rect">
            <a:avLst/>
          </a:prstGeom>
          <a:solidFill>
            <a:srgbClr val="A7DD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April 27-30     St. Louis, MO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83C645-ABD2-FD02-2119-AF5F35284D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" y="6320344"/>
            <a:ext cx="3842656" cy="451203"/>
          </a:xfrm>
          <a:prstGeom prst="rect">
            <a:avLst/>
          </a:prstGeom>
          <a:solidFill>
            <a:srgbClr val="A7DD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2025 NASASPS Annual Conference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EA3F34-9882-F738-8AE6-B0E86C634A14}"/>
              </a:ext>
            </a:extLst>
          </p:cNvPr>
          <p:cNvCxnSpPr>
            <a:cxnSpLocks/>
          </p:cNvCxnSpPr>
          <p:nvPr userDrawn="1"/>
        </p:nvCxnSpPr>
        <p:spPr>
          <a:xfrm>
            <a:off x="10173635" y="6432795"/>
            <a:ext cx="0" cy="256032"/>
          </a:xfrm>
          <a:prstGeom prst="line">
            <a:avLst/>
          </a:prstGeom>
          <a:ln w="28575">
            <a:solidFill>
              <a:srgbClr val="004B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8C860F9-29BC-E5BC-F955-685556AF0FE0}"/>
              </a:ext>
            </a:extLst>
          </p:cNvPr>
          <p:cNvSpPr txBox="1"/>
          <p:nvPr userDrawn="1"/>
        </p:nvSpPr>
        <p:spPr>
          <a:xfrm>
            <a:off x="4352294" y="6411661"/>
            <a:ext cx="3518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NATIONAL ASSOCIATION OF STATE ADMINISTRATORS AND SUPERVISORS OF PRIVATE SCHOOLS </a:t>
            </a:r>
          </a:p>
        </p:txBody>
      </p:sp>
    </p:spTree>
    <p:extLst>
      <p:ext uri="{BB962C8B-B14F-4D97-AF65-F5344CB8AC3E}">
        <p14:creationId xmlns:p14="http://schemas.microsoft.com/office/powerpoint/2010/main" val="14360496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?"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3C988A-07EA-0E90-95DB-8DF14D161258}"/>
              </a:ext>
            </a:extLst>
          </p:cNvPr>
          <p:cNvSpPr>
            <a:spLocks/>
          </p:cNvSpPr>
          <p:nvPr userDrawn="1"/>
        </p:nvSpPr>
        <p:spPr>
          <a:xfrm>
            <a:off x="-23204" y="0"/>
            <a:ext cx="12215203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A2AE61-B956-8E3D-FEB0-9548DF5C35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1640531" y="2571116"/>
            <a:ext cx="8904514" cy="1625980"/>
          </a:xfrm>
        </p:spPr>
        <p:txBody>
          <a:bodyPr anchor="ctr">
            <a:noAutofit/>
          </a:bodyPr>
          <a:lstStyle>
            <a:lvl1pPr algn="ctr">
              <a:defRPr sz="7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83C645-ABD2-FD02-2119-AF5F35284D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" y="6320344"/>
            <a:ext cx="3842656" cy="451203"/>
          </a:xfrm>
          <a:prstGeom prst="rect">
            <a:avLst/>
          </a:prstGeom>
          <a:solidFill>
            <a:srgbClr val="A7DD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2025 NASASPS Annual Conference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EA3F34-9882-F738-8AE6-B0E86C634A14}"/>
              </a:ext>
            </a:extLst>
          </p:cNvPr>
          <p:cNvCxnSpPr>
            <a:cxnSpLocks/>
          </p:cNvCxnSpPr>
          <p:nvPr userDrawn="1"/>
        </p:nvCxnSpPr>
        <p:spPr>
          <a:xfrm>
            <a:off x="10183363" y="6413340"/>
            <a:ext cx="0" cy="256032"/>
          </a:xfrm>
          <a:prstGeom prst="line">
            <a:avLst/>
          </a:prstGeom>
          <a:ln w="28575">
            <a:solidFill>
              <a:srgbClr val="004B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1A0AB511-ECC1-371F-1870-5E70213C0C7C}"/>
              </a:ext>
            </a:extLst>
          </p:cNvPr>
          <p:cNvSpPr/>
          <p:nvPr userDrawn="1"/>
        </p:nvSpPr>
        <p:spPr>
          <a:xfrm>
            <a:off x="8360946" y="6339151"/>
            <a:ext cx="3854257" cy="433721"/>
          </a:xfrm>
          <a:prstGeom prst="rect">
            <a:avLst/>
          </a:prstGeom>
          <a:solidFill>
            <a:srgbClr val="A7DD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April 27-30     St. Louis, MO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63D7553-18F6-EC38-D7AD-C431ED08612E}"/>
              </a:ext>
            </a:extLst>
          </p:cNvPr>
          <p:cNvCxnSpPr>
            <a:cxnSpLocks/>
          </p:cNvCxnSpPr>
          <p:nvPr userDrawn="1"/>
        </p:nvCxnSpPr>
        <p:spPr>
          <a:xfrm>
            <a:off x="10154180" y="6432795"/>
            <a:ext cx="0" cy="256032"/>
          </a:xfrm>
          <a:prstGeom prst="line">
            <a:avLst/>
          </a:prstGeom>
          <a:ln w="28575">
            <a:solidFill>
              <a:srgbClr val="004B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E2BE19E3-1C1A-8ECE-230B-4FDA9DAEA5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6" b="20626"/>
          <a:stretch/>
        </p:blipFill>
        <p:spPr>
          <a:xfrm>
            <a:off x="3500613" y="4694116"/>
            <a:ext cx="5202378" cy="16948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3E6CAE-6DF5-39BC-008B-7A9CAFE4A545}"/>
              </a:ext>
            </a:extLst>
          </p:cNvPr>
          <p:cNvSpPr txBox="1"/>
          <p:nvPr userDrawn="1"/>
        </p:nvSpPr>
        <p:spPr>
          <a:xfrm>
            <a:off x="4352294" y="6411661"/>
            <a:ext cx="3518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NATIONAL ASSOCIATION OF STATE ADMINISTRATORS AND SUPERVISORS OF PRIVATE SCHOOLS </a:t>
            </a:r>
          </a:p>
        </p:txBody>
      </p:sp>
    </p:spTree>
    <p:extLst>
      <p:ext uri="{BB962C8B-B14F-4D97-AF65-F5344CB8AC3E}">
        <p14:creationId xmlns:p14="http://schemas.microsoft.com/office/powerpoint/2010/main" val="2134398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&amp; Contact"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3C988A-07EA-0E90-95DB-8DF14D161258}"/>
              </a:ext>
            </a:extLst>
          </p:cNvPr>
          <p:cNvSpPr>
            <a:spLocks/>
          </p:cNvSpPr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890954-8369-77A0-A4EE-3DFA04C0B6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37229" y="2493062"/>
            <a:ext cx="8904513" cy="2201054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rgbClr val="F2AB2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 |  Contact Information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15586D-28A7-8443-E858-92F07FD679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360946" y="6339151"/>
            <a:ext cx="3854257" cy="433721"/>
          </a:xfrm>
          <a:prstGeom prst="rect">
            <a:avLst/>
          </a:prstGeom>
          <a:solidFill>
            <a:srgbClr val="A7DD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April 27-30     St. Louis, MO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83C645-ABD2-FD02-2119-AF5F35284D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" y="6320344"/>
            <a:ext cx="3842656" cy="451203"/>
          </a:xfrm>
          <a:prstGeom prst="rect">
            <a:avLst/>
          </a:prstGeom>
          <a:solidFill>
            <a:srgbClr val="A7DD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2025 NASASPS Annual Conference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EA3F34-9882-F738-8AE6-B0E86C634A14}"/>
              </a:ext>
            </a:extLst>
          </p:cNvPr>
          <p:cNvCxnSpPr>
            <a:cxnSpLocks/>
          </p:cNvCxnSpPr>
          <p:nvPr userDrawn="1"/>
        </p:nvCxnSpPr>
        <p:spPr>
          <a:xfrm>
            <a:off x="10154180" y="6432795"/>
            <a:ext cx="0" cy="256032"/>
          </a:xfrm>
          <a:prstGeom prst="line">
            <a:avLst/>
          </a:prstGeom>
          <a:ln w="28575">
            <a:solidFill>
              <a:srgbClr val="004B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0ACC7E3-1BEF-EF40-E14D-1D517AB724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6" b="20626"/>
          <a:stretch/>
        </p:blipFill>
        <p:spPr>
          <a:xfrm>
            <a:off x="3500613" y="4694116"/>
            <a:ext cx="5202378" cy="16948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DF5066F-E5DF-480F-E70A-A1E8226AC0BF}"/>
              </a:ext>
            </a:extLst>
          </p:cNvPr>
          <p:cNvSpPr txBox="1"/>
          <p:nvPr userDrawn="1"/>
        </p:nvSpPr>
        <p:spPr>
          <a:xfrm>
            <a:off x="4352294" y="6411661"/>
            <a:ext cx="3518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NATIONAL ASSOCIATION OF STATE ADMINISTRATORS AND SUPERVISORS OF PRIVATE SCHOOLS 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D200DCFA-C847-2D4D-7C76-A5979E0FC0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0" hasCustomPrompt="1"/>
          </p:nvPr>
        </p:nvSpPr>
        <p:spPr>
          <a:xfrm>
            <a:off x="1736499" y="885825"/>
            <a:ext cx="8904513" cy="1360488"/>
          </a:xfrm>
        </p:spPr>
        <p:txBody>
          <a:bodyPr>
            <a:normAutofit/>
          </a:bodyPr>
          <a:lstStyle>
            <a:lvl1pPr marL="0" indent="0" algn="ctr">
              <a:buNone/>
              <a:defRPr sz="7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7784341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BF200-C526-EB76-41CC-F27FFBA62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7FACA-650F-F77E-E2A6-2D08A0E031E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72249" y="1851504"/>
            <a:ext cx="11647502" cy="43513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Keep bullet text size to at least 28 points for easy readability on screen; Limit number of bullet points to 4-5 per slide to maintain readability; Choose Insert &gt; New Slide to add slides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969FED-A79D-E107-600F-907399D2CF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6443" y="-153788"/>
            <a:ext cx="3018412" cy="14449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E24291-6FA9-138C-6D41-DBC752D1950C}"/>
              </a:ext>
            </a:extLst>
          </p:cNvPr>
          <p:cNvSpPr/>
          <p:nvPr userDrawn="1"/>
        </p:nvSpPr>
        <p:spPr>
          <a:xfrm>
            <a:off x="8350060" y="6339151"/>
            <a:ext cx="3854257" cy="433721"/>
          </a:xfrm>
          <a:prstGeom prst="rect">
            <a:avLst/>
          </a:prstGeom>
          <a:solidFill>
            <a:srgbClr val="004B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April 27-30     St. Louis, MO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760FE7-CFA8-174E-5000-B71963C49F2B}"/>
              </a:ext>
            </a:extLst>
          </p:cNvPr>
          <p:cNvSpPr/>
          <p:nvPr userDrawn="1"/>
        </p:nvSpPr>
        <p:spPr>
          <a:xfrm>
            <a:off x="1" y="6320344"/>
            <a:ext cx="3842656" cy="451203"/>
          </a:xfrm>
          <a:prstGeom prst="rect">
            <a:avLst/>
          </a:prstGeom>
          <a:solidFill>
            <a:srgbClr val="004B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2025 NASASPS Annual Conference</a:t>
            </a:r>
          </a:p>
        </p:txBody>
      </p:sp>
    </p:spTree>
    <p:extLst>
      <p:ext uri="{BB962C8B-B14F-4D97-AF65-F5344CB8AC3E}">
        <p14:creationId xmlns:p14="http://schemas.microsoft.com/office/powerpoint/2010/main" val="177034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FC7D2-32AE-611F-1C28-289907A99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7719A2-5B9F-F617-2394-30D70D77C8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306826-2B15-460C-3F0C-B43DDC9CA5E4}"/>
              </a:ext>
            </a:extLst>
          </p:cNvPr>
          <p:cNvSpPr/>
          <p:nvPr userDrawn="1"/>
        </p:nvSpPr>
        <p:spPr>
          <a:xfrm>
            <a:off x="8350060" y="6339151"/>
            <a:ext cx="3854257" cy="433721"/>
          </a:xfrm>
          <a:prstGeom prst="rect">
            <a:avLst/>
          </a:prstGeom>
          <a:solidFill>
            <a:srgbClr val="004B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April 27-30     St. Louis, MO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9A32D1-3382-5056-94BB-20FDE6AB9291}"/>
              </a:ext>
            </a:extLst>
          </p:cNvPr>
          <p:cNvSpPr/>
          <p:nvPr userDrawn="1"/>
        </p:nvSpPr>
        <p:spPr>
          <a:xfrm>
            <a:off x="1" y="6320344"/>
            <a:ext cx="3842656" cy="451203"/>
          </a:xfrm>
          <a:prstGeom prst="rect">
            <a:avLst/>
          </a:prstGeom>
          <a:solidFill>
            <a:srgbClr val="004B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2025 NASASPS Annual Conference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B3A968-861F-CF31-5320-631780F59E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6443" y="-153788"/>
            <a:ext cx="3018412" cy="144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877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33AF4-578A-C1C5-8E99-257A9B0DC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09" y="267470"/>
            <a:ext cx="982758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C524A-085B-F061-19A3-0D309DCC734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75209" y="1825625"/>
            <a:ext cx="5744591" cy="4237824"/>
          </a:xfrm>
        </p:spPr>
        <p:txBody>
          <a:bodyPr/>
          <a:lstStyle/>
          <a:p>
            <a:r>
              <a:rPr lang="en-US" dirty="0"/>
              <a:t>Keep bullet text size to at least 28 points for easy readability on screen; Limit number of bullet points to 4-5 per slide to maintain readability; Choose Insert &gt; New Slide to add slides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4A1B15-604C-E0E0-C9C4-0F2F7B4569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44591" cy="42460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5185EF-4BCC-9481-E2B8-3BB47178C974}"/>
              </a:ext>
            </a:extLst>
          </p:cNvPr>
          <p:cNvSpPr/>
          <p:nvPr userDrawn="1"/>
        </p:nvSpPr>
        <p:spPr>
          <a:xfrm>
            <a:off x="8350060" y="6339151"/>
            <a:ext cx="3854257" cy="433721"/>
          </a:xfrm>
          <a:prstGeom prst="rect">
            <a:avLst/>
          </a:prstGeom>
          <a:solidFill>
            <a:srgbClr val="004B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April 27-30     St. Louis, MO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48D4AB-A4ED-7536-4932-B609DAAC6114}"/>
              </a:ext>
            </a:extLst>
          </p:cNvPr>
          <p:cNvSpPr/>
          <p:nvPr userDrawn="1"/>
        </p:nvSpPr>
        <p:spPr>
          <a:xfrm>
            <a:off x="1" y="6320344"/>
            <a:ext cx="3842656" cy="451203"/>
          </a:xfrm>
          <a:prstGeom prst="rect">
            <a:avLst/>
          </a:prstGeom>
          <a:solidFill>
            <a:srgbClr val="004B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2025 NASASPS Annual Conference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BE04A2-F2FF-ECD8-4DEC-BC3B599F38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6443" y="-153788"/>
            <a:ext cx="3018412" cy="144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64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E1B58-1E83-9DE3-7B13-BF36C300A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452" y="276345"/>
            <a:ext cx="9731006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01341-10E5-CAF2-D39B-CC729BCCB5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7452" y="1681163"/>
            <a:ext cx="574012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3E0585-8330-EF86-8A37-95BF4FDD8A4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57452" y="2505075"/>
            <a:ext cx="5740123" cy="3593884"/>
          </a:xfrm>
        </p:spPr>
        <p:txBody>
          <a:bodyPr/>
          <a:lstStyle/>
          <a:p>
            <a:r>
              <a:rPr lang="en-US" dirty="0"/>
              <a:t>Keep bullet text size to at least 28 points for easy readability on screen; Limit number of bullet points to 4-5 per slide to maintain readability; Choose Insert &gt; New Slide to add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9231CD-1F4A-F736-5E95-20F28115DF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76234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1D8BAE-CA89-78FA-E264-FAFBC931C2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505075"/>
            <a:ext cx="5762347" cy="35938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EE93B2-40D4-A164-FC4A-F972A3D472AA}"/>
              </a:ext>
            </a:extLst>
          </p:cNvPr>
          <p:cNvSpPr/>
          <p:nvPr userDrawn="1"/>
        </p:nvSpPr>
        <p:spPr>
          <a:xfrm>
            <a:off x="8350060" y="6339151"/>
            <a:ext cx="3854257" cy="433721"/>
          </a:xfrm>
          <a:prstGeom prst="rect">
            <a:avLst/>
          </a:prstGeom>
          <a:solidFill>
            <a:srgbClr val="004B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April 27-30     St. Louis, MO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6D47C2-9319-2DB9-BE26-C7A78A7C3AEB}"/>
              </a:ext>
            </a:extLst>
          </p:cNvPr>
          <p:cNvSpPr/>
          <p:nvPr userDrawn="1"/>
        </p:nvSpPr>
        <p:spPr>
          <a:xfrm>
            <a:off x="1" y="6320344"/>
            <a:ext cx="3842656" cy="451203"/>
          </a:xfrm>
          <a:prstGeom prst="rect">
            <a:avLst/>
          </a:prstGeom>
          <a:solidFill>
            <a:srgbClr val="004B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2025 NASASPS Annual Conference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AEC3A9-BFA0-FE8B-3608-3C460B5799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6443" y="-153788"/>
            <a:ext cx="3018412" cy="144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4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3EA0C-83E8-3F82-6869-C6D8554F4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E71B03-07AE-1AE5-F46B-0F644A32A6FA}"/>
              </a:ext>
            </a:extLst>
          </p:cNvPr>
          <p:cNvSpPr/>
          <p:nvPr userDrawn="1"/>
        </p:nvSpPr>
        <p:spPr>
          <a:xfrm>
            <a:off x="8350060" y="6339151"/>
            <a:ext cx="3854257" cy="433721"/>
          </a:xfrm>
          <a:prstGeom prst="rect">
            <a:avLst/>
          </a:prstGeom>
          <a:solidFill>
            <a:srgbClr val="004B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April 27-30     St. Louis, MO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27398B-0CFD-1BAC-6C50-A5527E9EA749}"/>
              </a:ext>
            </a:extLst>
          </p:cNvPr>
          <p:cNvSpPr/>
          <p:nvPr userDrawn="1"/>
        </p:nvSpPr>
        <p:spPr>
          <a:xfrm>
            <a:off x="1" y="6320344"/>
            <a:ext cx="3842656" cy="451203"/>
          </a:xfrm>
          <a:prstGeom prst="rect">
            <a:avLst/>
          </a:prstGeom>
          <a:solidFill>
            <a:srgbClr val="004B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2025 NASASPS Annual Conference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9C7B16-498F-E18E-A06C-64417DCB9C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6443" y="-153788"/>
            <a:ext cx="3018412" cy="144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70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86A8496-ED3E-9E2A-1018-700AE9A06DED}"/>
              </a:ext>
            </a:extLst>
          </p:cNvPr>
          <p:cNvSpPr/>
          <p:nvPr userDrawn="1"/>
        </p:nvSpPr>
        <p:spPr>
          <a:xfrm>
            <a:off x="8350060" y="6339151"/>
            <a:ext cx="3854257" cy="433721"/>
          </a:xfrm>
          <a:prstGeom prst="rect">
            <a:avLst/>
          </a:prstGeom>
          <a:solidFill>
            <a:srgbClr val="004B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April 27-30     St. Louis, MO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B05763-2ACB-D7EE-DFFF-3275FB1172B6}"/>
              </a:ext>
            </a:extLst>
          </p:cNvPr>
          <p:cNvSpPr/>
          <p:nvPr userDrawn="1"/>
        </p:nvSpPr>
        <p:spPr>
          <a:xfrm>
            <a:off x="1" y="6320344"/>
            <a:ext cx="3842656" cy="451203"/>
          </a:xfrm>
          <a:prstGeom prst="rect">
            <a:avLst/>
          </a:prstGeom>
          <a:solidFill>
            <a:srgbClr val="004B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2025 NASASPS Annual Conference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0C0552-5BA7-BB8F-1790-8A91920FC3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6443" y="-153788"/>
            <a:ext cx="3018412" cy="144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50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EC72E-30A0-BA9F-379A-96D8C5553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330" y="337351"/>
            <a:ext cx="4505695" cy="17200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C2CE2-FDB1-4FA6-F654-4745ED511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233996"/>
            <a:ext cx="6742482" cy="483833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3F71F6-47DC-38E3-6E71-CC98B4693C0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66330" y="2057400"/>
            <a:ext cx="4505695" cy="40149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dirty="0"/>
              <a:t>Keep bullet text size to at least 28 points for easy readability on screen; Limit number of bullet points to 4-5 per slide to maintain readability; Choose Insert &gt; New Slide to add slides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B76D4F-6B46-3FD2-425D-89B97DDAADBB}"/>
              </a:ext>
            </a:extLst>
          </p:cNvPr>
          <p:cNvSpPr/>
          <p:nvPr userDrawn="1"/>
        </p:nvSpPr>
        <p:spPr>
          <a:xfrm>
            <a:off x="8350060" y="6339151"/>
            <a:ext cx="3854257" cy="433721"/>
          </a:xfrm>
          <a:prstGeom prst="rect">
            <a:avLst/>
          </a:prstGeom>
          <a:solidFill>
            <a:srgbClr val="004B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April 27-30     St. Louis, MO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9A2184-88E1-C83B-9C75-90B1CE6C824E}"/>
              </a:ext>
            </a:extLst>
          </p:cNvPr>
          <p:cNvSpPr/>
          <p:nvPr userDrawn="1"/>
        </p:nvSpPr>
        <p:spPr>
          <a:xfrm>
            <a:off x="1" y="6320344"/>
            <a:ext cx="3842656" cy="451203"/>
          </a:xfrm>
          <a:prstGeom prst="rect">
            <a:avLst/>
          </a:prstGeom>
          <a:solidFill>
            <a:srgbClr val="004B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2025 NASASPS Annual Conference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5FD286-A2BF-D2AA-E162-C229C9F040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6443" y="-153788"/>
            <a:ext cx="3018412" cy="144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242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FBB1B-78C3-8905-717E-09DA95D6F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228600"/>
            <a:ext cx="4497705" cy="1828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8E244F-D9DF-0C2D-7239-5319C5859B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25296"/>
            <a:ext cx="6734492" cy="485546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29A6B-9EA5-3230-594D-E05BDD0996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4320" y="2057400"/>
            <a:ext cx="4497705" cy="40233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EF83AD-9921-A49F-B88A-38F21D150B60}"/>
              </a:ext>
            </a:extLst>
          </p:cNvPr>
          <p:cNvSpPr/>
          <p:nvPr userDrawn="1"/>
        </p:nvSpPr>
        <p:spPr>
          <a:xfrm>
            <a:off x="8350060" y="6339151"/>
            <a:ext cx="3854257" cy="433721"/>
          </a:xfrm>
          <a:prstGeom prst="rect">
            <a:avLst/>
          </a:prstGeom>
          <a:solidFill>
            <a:srgbClr val="004B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April 27-30     St. Louis, MO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8FF7FC-0CDB-7F18-836D-D967D349F019}"/>
              </a:ext>
            </a:extLst>
          </p:cNvPr>
          <p:cNvSpPr/>
          <p:nvPr userDrawn="1"/>
        </p:nvSpPr>
        <p:spPr>
          <a:xfrm>
            <a:off x="1" y="6320344"/>
            <a:ext cx="3842656" cy="451203"/>
          </a:xfrm>
          <a:prstGeom prst="rect">
            <a:avLst/>
          </a:prstGeom>
          <a:solidFill>
            <a:srgbClr val="004B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2025 NASASPS Annual Conference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AACFB3-FCD9-A5DA-DBE7-D6BD44960F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6443" y="-153788"/>
            <a:ext cx="3018412" cy="144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08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608DE-2287-C78A-0B3E-2C9CF5AB8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09" y="267470"/>
            <a:ext cx="98275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88C5DC-D963-A998-C827-E47A777E7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5209" y="1825625"/>
            <a:ext cx="1164750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Please keep bullet text size to at least 28 points for easy readability on screen.</a:t>
            </a:r>
          </a:p>
          <a:p>
            <a:r>
              <a:rPr lang="en-US" dirty="0"/>
              <a:t>Please limit number of bullet points to 4-5 per slide to maintain readability</a:t>
            </a:r>
          </a:p>
          <a:p>
            <a:r>
              <a:rPr lang="en-US" dirty="0"/>
              <a:t>Choose Insert &gt; New Slide to add slides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67154C79-B1E0-DC4B-9898-02CD57429F9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42" y="6375857"/>
            <a:ext cx="3363916" cy="482143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DAE2C1B4-9613-B71A-A7EC-683ACEC6529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849" y="6375856"/>
            <a:ext cx="3447044" cy="4821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C2662AD-F9DD-726B-6948-4B2098127913}"/>
              </a:ext>
            </a:extLst>
          </p:cNvPr>
          <p:cNvSpPr/>
          <p:nvPr userDrawn="1"/>
        </p:nvSpPr>
        <p:spPr>
          <a:xfrm>
            <a:off x="8350060" y="6339151"/>
            <a:ext cx="3854257" cy="433721"/>
          </a:xfrm>
          <a:prstGeom prst="rect">
            <a:avLst/>
          </a:prstGeom>
          <a:solidFill>
            <a:srgbClr val="A7DD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April 27-30     St. Louis, MO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FE0B1C-C41A-999E-CFF4-B6C03BCF7335}"/>
              </a:ext>
            </a:extLst>
          </p:cNvPr>
          <p:cNvSpPr/>
          <p:nvPr userDrawn="1"/>
        </p:nvSpPr>
        <p:spPr>
          <a:xfrm>
            <a:off x="1" y="6320344"/>
            <a:ext cx="3842656" cy="451203"/>
          </a:xfrm>
          <a:prstGeom prst="rect">
            <a:avLst/>
          </a:prstGeom>
          <a:solidFill>
            <a:srgbClr val="A7DD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2025 NASASPS Annual Conference</a:t>
            </a:r>
          </a:p>
        </p:txBody>
      </p:sp>
    </p:spTree>
    <p:extLst>
      <p:ext uri="{BB962C8B-B14F-4D97-AF65-F5344CB8AC3E}">
        <p14:creationId xmlns:p14="http://schemas.microsoft.com/office/powerpoint/2010/main" val="1446175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1" r:id="rId10"/>
    <p:sldLayoutId id="21474836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4B8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F91847-EFB4-AC25-2605-1BE000B87E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2025 NASASPS Annual Meeting</a:t>
            </a:r>
            <a:br>
              <a:rPr lang="en-US" dirty="0"/>
            </a:br>
            <a:r>
              <a:rPr lang="en-US" dirty="0"/>
              <a:t>Regular Members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487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2EF50-7C74-3EB9-A1F3-D3EC95B50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3B732-A616-942F-D0F2-461B166CF991}"/>
              </a:ext>
            </a:extLst>
          </p:cNvPr>
          <p:cNvSpPr txBox="1">
            <a:spLocks/>
          </p:cNvSpPr>
          <p:nvPr/>
        </p:nvSpPr>
        <p:spPr>
          <a:xfrm>
            <a:off x="508687" y="1221861"/>
            <a:ext cx="10515600" cy="7140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US"/>
              <a:t>2025 </a:t>
            </a:r>
            <a:r>
              <a:rPr lang="en-US" dirty="0"/>
              <a:t>Membership Report</a:t>
            </a:r>
          </a:p>
          <a:p>
            <a:pPr algn="ctr"/>
            <a:r>
              <a:rPr lang="en-US" sz="3200" dirty="0"/>
              <a:t>Membership by Category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F01511-3B57-81A7-7EFA-EDFC239AFD89}"/>
              </a:ext>
            </a:extLst>
          </p:cNvPr>
          <p:cNvSpPr txBox="1"/>
          <p:nvPr/>
        </p:nvSpPr>
        <p:spPr>
          <a:xfrm>
            <a:off x="2297763" y="2668359"/>
            <a:ext cx="638786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Associate Members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Associate Member Renewals: 29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Regular Members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43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Partnership Members: 6</a:t>
            </a:r>
          </a:p>
        </p:txBody>
      </p:sp>
    </p:spTree>
    <p:extLst>
      <p:ext uri="{BB962C8B-B14F-4D97-AF65-F5344CB8AC3E}">
        <p14:creationId xmlns:p14="http://schemas.microsoft.com/office/powerpoint/2010/main" val="693046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3CA45-B939-E475-7182-3AD322BD0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62D8B-D050-3654-E09A-F9377713DB06}"/>
              </a:ext>
            </a:extLst>
          </p:cNvPr>
          <p:cNvSpPr txBox="1">
            <a:spLocks/>
          </p:cNvSpPr>
          <p:nvPr/>
        </p:nvSpPr>
        <p:spPr>
          <a:xfrm>
            <a:off x="508687" y="1221861"/>
            <a:ext cx="10515600" cy="7140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US" dirty="0"/>
              <a:t>2024-25 Membership Revenue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FEA790-E988-E753-AD1E-BEF71BA0B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983" y="1779704"/>
            <a:ext cx="7120033" cy="4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73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7EB8A2-FFBF-67D1-5B68-657DF904D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6DF2E89-3E72-F803-25A9-0CAC15877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402" y="1266012"/>
            <a:ext cx="10789920" cy="2162988"/>
          </a:xfrm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b="0" dirty="0"/>
              <a:t>Board of Directors Updates</a:t>
            </a:r>
            <a:br>
              <a:rPr lang="en-US" dirty="0"/>
            </a:br>
            <a:br>
              <a:rPr lang="en-US" dirty="0"/>
            </a:br>
            <a:r>
              <a:rPr lang="en-US" b="0" dirty="0"/>
              <a:t>Conference Report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430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C3EC6-929C-E60A-D1BA-9ACEE66A9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96EE9-E4B5-94F6-BA26-7D9B32D97296}"/>
              </a:ext>
            </a:extLst>
          </p:cNvPr>
          <p:cNvSpPr txBox="1">
            <a:spLocks/>
          </p:cNvSpPr>
          <p:nvPr/>
        </p:nvSpPr>
        <p:spPr>
          <a:xfrm>
            <a:off x="508687" y="1221861"/>
            <a:ext cx="10515600" cy="7140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US"/>
              <a:t>2025 </a:t>
            </a:r>
            <a:r>
              <a:rPr lang="en-US" dirty="0"/>
              <a:t>Conference Report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C0C3C5-F231-18FC-E513-41F35AB38BA4}"/>
              </a:ext>
            </a:extLst>
          </p:cNvPr>
          <p:cNvSpPr txBox="1"/>
          <p:nvPr/>
        </p:nvSpPr>
        <p:spPr>
          <a:xfrm>
            <a:off x="2297763" y="2668359"/>
            <a:ext cx="778651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2025 Registered Attendees (St. Louis)		220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 Registered Attendees (Charleston)	184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Registered Attendees (Phoenix)		197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841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20D144-4D2B-11A9-DE80-E7046193C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D383B8-7EC4-A1D3-877C-4ACE16DEE7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402" y="1266012"/>
            <a:ext cx="10789920" cy="2162988"/>
          </a:xfrm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b="0" dirty="0"/>
              <a:t>Board of Directors Updates</a:t>
            </a:r>
            <a:br>
              <a:rPr lang="en-US" dirty="0"/>
            </a:br>
            <a:br>
              <a:rPr lang="en-US" dirty="0"/>
            </a:br>
            <a:r>
              <a:rPr lang="en-US" b="0" dirty="0"/>
              <a:t>Strategic Plan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335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4BC9D-C979-A674-F6E4-F37559E5C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4FB50-55F4-3072-462D-7B36D12B375A}"/>
              </a:ext>
            </a:extLst>
          </p:cNvPr>
          <p:cNvSpPr txBox="1">
            <a:spLocks/>
          </p:cNvSpPr>
          <p:nvPr/>
        </p:nvSpPr>
        <p:spPr>
          <a:xfrm>
            <a:off x="-1389124" y="864845"/>
            <a:ext cx="10515600" cy="7140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US" dirty="0"/>
              <a:t>2024-2026 Strategic Plan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8609B36-8504-EE44-5A76-6B46DA6E2BD4}"/>
              </a:ext>
            </a:extLst>
          </p:cNvPr>
          <p:cNvSpPr txBox="1">
            <a:spLocks/>
          </p:cNvSpPr>
          <p:nvPr/>
        </p:nvSpPr>
        <p:spPr>
          <a:xfrm>
            <a:off x="431318" y="344132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2024-2026 Strategic Plan</a:t>
            </a:r>
          </a:p>
        </p:txBody>
      </p:sp>
      <p:graphicFrame>
        <p:nvGraphicFramePr>
          <p:cNvPr id="5" name="TextBox 5">
            <a:extLst>
              <a:ext uri="{FF2B5EF4-FFF2-40B4-BE49-F238E27FC236}">
                <a16:creationId xmlns:a16="http://schemas.microsoft.com/office/drawing/2014/main" id="{0F7B30F1-B5E2-066F-57D0-ED78CA5B02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3777503"/>
              </p:ext>
            </p:extLst>
          </p:nvPr>
        </p:nvGraphicFramePr>
        <p:xfrm>
          <a:off x="431318" y="1899515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0005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AC27F-B556-FB98-B458-C82950C26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E8AC9-B5DD-793E-9514-E7ECF936390F}"/>
              </a:ext>
            </a:extLst>
          </p:cNvPr>
          <p:cNvSpPr txBox="1">
            <a:spLocks/>
          </p:cNvSpPr>
          <p:nvPr/>
        </p:nvSpPr>
        <p:spPr>
          <a:xfrm>
            <a:off x="843547" y="864845"/>
            <a:ext cx="10515600" cy="7140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US"/>
              <a:t>NASASPS and Forj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84DC590-6713-BEB9-9211-C307CC4F5537}"/>
              </a:ext>
            </a:extLst>
          </p:cNvPr>
          <p:cNvSpPr txBox="1">
            <a:spLocks/>
          </p:cNvSpPr>
          <p:nvPr/>
        </p:nvSpPr>
        <p:spPr>
          <a:xfrm>
            <a:off x="431318" y="344132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2024-2026 Strategic Plan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5C34F0-408F-7A8B-5594-31730D513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5551" y="2976332"/>
            <a:ext cx="3340898" cy="955631"/>
          </a:xfrm>
          <a:prstGeom prst="rect">
            <a:avLst/>
          </a:prstGeom>
        </p:spPr>
      </p:pic>
      <p:sp>
        <p:nvSpPr>
          <p:cNvPr id="8" name="AutoShape 4" descr="Forj-Logo-White">
            <a:extLst>
              <a:ext uri="{FF2B5EF4-FFF2-40B4-BE49-F238E27FC236}">
                <a16:creationId xmlns:a16="http://schemas.microsoft.com/office/drawing/2014/main" id="{1975242A-43B3-7F51-62AB-CF3CEA4740C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91840"/>
            <a:ext cx="304800" cy="28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Image result for forj logo">
            <a:extLst>
              <a:ext uri="{FF2B5EF4-FFF2-40B4-BE49-F238E27FC236}">
                <a16:creationId xmlns:a16="http://schemas.microsoft.com/office/drawing/2014/main" id="{58FA7668-977D-DD3D-8C60-CF9D7592A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624" y="1427222"/>
            <a:ext cx="2198751" cy="238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86BF0A-D86C-4743-98CE-5E903BD647A8}"/>
              </a:ext>
            </a:extLst>
          </p:cNvPr>
          <p:cNvSpPr txBox="1"/>
          <p:nvPr/>
        </p:nvSpPr>
        <p:spPr>
          <a:xfrm>
            <a:off x="2526792" y="3291840"/>
            <a:ext cx="74432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Forj is an online community platform to strengthen connections, foster collaboration, and enhance the sharting of knowledge among our members.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Forj is a centralized space for members to engage in meaningful dialogue and access resources.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Forj will help NASASPS build a more informed, engaged, and collaborative community.</a:t>
            </a:r>
          </a:p>
        </p:txBody>
      </p:sp>
      <p:pic>
        <p:nvPicPr>
          <p:cNvPr id="1034" name="Picture 10" descr="Thumbnail Image simple Coming Summer 2025 graphic with dominant colors red and blue">
            <a:extLst>
              <a:ext uri="{FF2B5EF4-FFF2-40B4-BE49-F238E27FC236}">
                <a16:creationId xmlns:a16="http://schemas.microsoft.com/office/drawing/2014/main" id="{B6D51B81-D29B-BEFF-C740-F63EAC0CE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79" y="782996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3324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CED07C-0217-3202-BD25-5CC4BE9F8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076F1C-20E4-707A-8E2C-29E870A75F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402" y="1266012"/>
            <a:ext cx="10789920" cy="2162988"/>
          </a:xfrm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V</a:t>
            </a:r>
            <a:r>
              <a:rPr lang="en-US" b="0" dirty="0"/>
              <a:t>olunteer Interest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331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31EFE-E13F-0735-FB08-F7EDDC698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034119F-AF62-480A-D502-61C99476D3FA}"/>
              </a:ext>
            </a:extLst>
          </p:cNvPr>
          <p:cNvSpPr txBox="1">
            <a:spLocks/>
          </p:cNvSpPr>
          <p:nvPr/>
        </p:nvSpPr>
        <p:spPr>
          <a:xfrm>
            <a:off x="431318" y="344132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2024-2026 Strategic Plan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31BBCE0-43BE-CB43-94B3-60FF31B15726}"/>
              </a:ext>
            </a:extLst>
          </p:cNvPr>
          <p:cNvSpPr txBox="1">
            <a:spLocks/>
          </p:cNvSpPr>
          <p:nvPr/>
        </p:nvSpPr>
        <p:spPr>
          <a:xfrm>
            <a:off x="508687" y="1221861"/>
            <a:ext cx="10515600" cy="7140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US" dirty="0"/>
              <a:t>2025-26 Volunteer Interest	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AB59B5C-8BC3-A545-2BA3-115380BEB2DA}"/>
              </a:ext>
            </a:extLst>
          </p:cNvPr>
          <p:cNvSpPr txBox="1">
            <a:spLocks/>
          </p:cNvSpPr>
          <p:nvPr/>
        </p:nvSpPr>
        <p:spPr>
          <a:xfrm>
            <a:off x="1501148" y="2050080"/>
            <a:ext cx="11108428" cy="15270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Sign up for volunteer opportunities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Sign up for the mentor/mentee program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Sign up to serve on the Fall Workshop Planning Committee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Picture 1" descr="A qr code with many black squares&#10;&#10;Description automatically generated">
            <a:extLst>
              <a:ext uri="{FF2B5EF4-FFF2-40B4-BE49-F238E27FC236}">
                <a16:creationId xmlns:a16="http://schemas.microsoft.com/office/drawing/2014/main" id="{128A0424-BF2A-9215-AA68-E24854100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317626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0065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6985B9-9979-619E-A400-B3D99B562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9106FFB-4731-DE80-8B94-89588BA2FB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402" y="1266012"/>
            <a:ext cx="10789920" cy="2162988"/>
          </a:xfrm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b="0" dirty="0"/>
              <a:t>2025 Fall Workshop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092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BEA40D-E550-71ED-22FF-7B655DD93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720" y="0"/>
            <a:ext cx="5491645" cy="62718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474AF3-FAFC-5EA2-5BF8-ACA41D0F2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567" y="114878"/>
            <a:ext cx="5367798" cy="615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0406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F4A0E-0E02-24E3-B8E1-FCB50FD84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947A867-1AD7-88E8-8E08-403F414ED3F3}"/>
              </a:ext>
            </a:extLst>
          </p:cNvPr>
          <p:cNvSpPr txBox="1">
            <a:spLocks/>
          </p:cNvSpPr>
          <p:nvPr/>
        </p:nvSpPr>
        <p:spPr>
          <a:xfrm>
            <a:off x="275209" y="267470"/>
            <a:ext cx="98275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</a:t>
            </a:r>
            <a:r>
              <a:rPr lang="en-US" dirty="0"/>
              <a:t>5</a:t>
            </a:r>
            <a:r>
              <a:rPr lang="en-US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Fall Workshop</a:t>
            </a:r>
            <a:br>
              <a:rPr lang="en-US" dirty="0"/>
            </a:br>
            <a:r>
              <a:rPr lang="en-US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Save the Date!</a:t>
            </a:r>
          </a:p>
        </p:txBody>
      </p:sp>
      <p:graphicFrame>
        <p:nvGraphicFramePr>
          <p:cNvPr id="10" name="TextBox 1">
            <a:extLst>
              <a:ext uri="{FF2B5EF4-FFF2-40B4-BE49-F238E27FC236}">
                <a16:creationId xmlns:a16="http://schemas.microsoft.com/office/drawing/2014/main" id="{08E2350B-19DE-A5BF-971B-9BAC1EA3F6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0537108"/>
              </p:ext>
            </p:extLst>
          </p:nvPr>
        </p:nvGraphicFramePr>
        <p:xfrm>
          <a:off x="272249" y="1851504"/>
          <a:ext cx="11647502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68191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A09F82-1A5D-D7B2-E3BF-116FB9115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056E7B-6F91-A9F1-A423-F792E891F1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402" y="1266012"/>
            <a:ext cx="10789920" cy="2162988"/>
          </a:xfrm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b="0" dirty="0"/>
              <a:t>2026 Conference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501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BCF2F-49F3-00B9-A971-097B35067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10F54E6-F7C5-55A9-396C-251F20D76944}"/>
              </a:ext>
            </a:extLst>
          </p:cNvPr>
          <p:cNvSpPr txBox="1">
            <a:spLocks/>
          </p:cNvSpPr>
          <p:nvPr/>
        </p:nvSpPr>
        <p:spPr>
          <a:xfrm>
            <a:off x="275209" y="267470"/>
            <a:ext cx="98275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2026 Annual Conference</a:t>
            </a:r>
            <a:br>
              <a:rPr lang="en-US" dirty="0"/>
            </a:br>
            <a:r>
              <a:rPr lang="en-US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Save the Date!</a:t>
            </a:r>
          </a:p>
        </p:txBody>
      </p:sp>
      <p:graphicFrame>
        <p:nvGraphicFramePr>
          <p:cNvPr id="10" name="TextBox 1">
            <a:extLst>
              <a:ext uri="{FF2B5EF4-FFF2-40B4-BE49-F238E27FC236}">
                <a16:creationId xmlns:a16="http://schemas.microsoft.com/office/drawing/2014/main" id="{4BA98CF9-57A1-C4E2-5AEA-FF6597F8AA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2139525"/>
              </p:ext>
            </p:extLst>
          </p:nvPr>
        </p:nvGraphicFramePr>
        <p:xfrm>
          <a:off x="272249" y="1851504"/>
          <a:ext cx="11647502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49908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37F870-F8F7-82BA-047D-FF3D2217E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E5AEE91-4101-DF05-B1AE-931CF073FB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402" y="1266012"/>
            <a:ext cx="10789920" cy="2162988"/>
          </a:xfrm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b="0" dirty="0"/>
              <a:t>2026 Conference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4972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F77A77-D390-36DC-A2D6-180CC5102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A238F7-39E7-0AE5-4105-C123BD6ACE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402" y="1266012"/>
            <a:ext cx="10789920" cy="2162988"/>
          </a:xfrm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President’s Report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2131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315D64-DF7D-7CE2-D8FC-387A1EF6A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EC0776-4C9E-B035-AF60-E745F17114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402" y="1266012"/>
            <a:ext cx="10789920" cy="2162988"/>
          </a:xfrm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Board of Directors</a:t>
            </a:r>
            <a:br>
              <a:rPr lang="en-US" dirty="0"/>
            </a:br>
            <a:r>
              <a:rPr lang="en-US" dirty="0"/>
              <a:t>Nomination &amp; Election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6836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48AD6-5269-CA83-CB7E-EA07F6239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A58C2-E393-7A9B-B56C-305E25EF7C8A}"/>
              </a:ext>
            </a:extLst>
          </p:cNvPr>
          <p:cNvSpPr txBox="1">
            <a:spLocks/>
          </p:cNvSpPr>
          <p:nvPr/>
        </p:nvSpPr>
        <p:spPr>
          <a:xfrm>
            <a:off x="195529" y="864845"/>
            <a:ext cx="10515600" cy="7140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US" dirty="0"/>
              <a:t>2025 Nominating Committee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897A07F-3C9F-9F7B-65DB-BE983993AE44}"/>
              </a:ext>
            </a:extLst>
          </p:cNvPr>
          <p:cNvSpPr txBox="1">
            <a:spLocks/>
          </p:cNvSpPr>
          <p:nvPr/>
        </p:nvSpPr>
        <p:spPr>
          <a:xfrm>
            <a:off x="431318" y="344132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2024-2026 Strategic Plan</a:t>
            </a:r>
          </a:p>
        </p:txBody>
      </p:sp>
      <p:pic>
        <p:nvPicPr>
          <p:cNvPr id="4" name="Picture 3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69ED7E72-472B-C722-3C57-EA62E5F1D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905" y="2423356"/>
            <a:ext cx="1351223" cy="1768379"/>
          </a:xfrm>
          <a:prstGeom prst="rect">
            <a:avLst/>
          </a:prstGeom>
        </p:spPr>
      </p:pic>
      <p:pic>
        <p:nvPicPr>
          <p:cNvPr id="6" name="Picture 5" descr="A person in a suit and tie&#10;&#10;Description automatically generated">
            <a:extLst>
              <a:ext uri="{FF2B5EF4-FFF2-40B4-BE49-F238E27FC236}">
                <a16:creationId xmlns:a16="http://schemas.microsoft.com/office/drawing/2014/main" id="{CFAA20B0-A74B-5D02-E2DC-6294FDC4E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285" y="2405478"/>
            <a:ext cx="1264935" cy="1794442"/>
          </a:xfrm>
          <a:prstGeom prst="rect">
            <a:avLst/>
          </a:prstGeom>
        </p:spPr>
      </p:pic>
      <p:pic>
        <p:nvPicPr>
          <p:cNvPr id="7" name="Picture 6" descr="A person wearing a black blazer and a blue shirt&#10;&#10;Description automatically generated">
            <a:extLst>
              <a:ext uri="{FF2B5EF4-FFF2-40B4-BE49-F238E27FC236}">
                <a16:creationId xmlns:a16="http://schemas.microsoft.com/office/drawing/2014/main" id="{950B4EFD-E2DD-263F-FD47-5D88906BD0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962" y="2396798"/>
            <a:ext cx="1255200" cy="18808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7DA00C-6507-8FBC-92E3-6F2445890E3E}"/>
              </a:ext>
            </a:extLst>
          </p:cNvPr>
          <p:cNvSpPr txBox="1"/>
          <p:nvPr/>
        </p:nvSpPr>
        <p:spPr>
          <a:xfrm>
            <a:off x="1192155" y="4199920"/>
            <a:ext cx="1875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Kevin LaMountain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124742-345A-C7A1-C9CD-7E268456C177}"/>
              </a:ext>
            </a:extLst>
          </p:cNvPr>
          <p:cNvSpPr txBox="1"/>
          <p:nvPr/>
        </p:nvSpPr>
        <p:spPr>
          <a:xfrm>
            <a:off x="5018758" y="4171954"/>
            <a:ext cx="1561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 Maeyaert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9DB1C7-570B-8B3F-5EDB-15F309B8ECCD}"/>
              </a:ext>
            </a:extLst>
          </p:cNvPr>
          <p:cNvSpPr txBox="1"/>
          <p:nvPr/>
        </p:nvSpPr>
        <p:spPr>
          <a:xfrm>
            <a:off x="8836814" y="4171954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Lorna Candler</a:t>
            </a:r>
          </a:p>
        </p:txBody>
      </p:sp>
    </p:spTree>
    <p:extLst>
      <p:ext uri="{BB962C8B-B14F-4D97-AF65-F5344CB8AC3E}">
        <p14:creationId xmlns:p14="http://schemas.microsoft.com/office/powerpoint/2010/main" val="9260251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79BE85-F541-8F58-C7AC-BCBC742CF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B5F98-8000-26A1-DC35-592EC5CC82E8}"/>
              </a:ext>
            </a:extLst>
          </p:cNvPr>
          <p:cNvSpPr txBox="1">
            <a:spLocks/>
          </p:cNvSpPr>
          <p:nvPr/>
        </p:nvSpPr>
        <p:spPr>
          <a:xfrm>
            <a:off x="838200" y="1218803"/>
            <a:ext cx="10515600" cy="7140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US" sz="3600" dirty="0"/>
              <a:t>2025 NASASPS Board of Directors Nominees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1C8979F-5700-CE2B-8EED-7175D4A16887}"/>
              </a:ext>
            </a:extLst>
          </p:cNvPr>
          <p:cNvSpPr txBox="1">
            <a:spLocks/>
          </p:cNvSpPr>
          <p:nvPr/>
        </p:nvSpPr>
        <p:spPr>
          <a:xfrm>
            <a:off x="431318" y="344132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2024-2026 Strategic Plan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82A0A3-C892-AF0B-B769-3A975E1FA97F}"/>
              </a:ext>
            </a:extLst>
          </p:cNvPr>
          <p:cNvSpPr txBox="1"/>
          <p:nvPr/>
        </p:nvSpPr>
        <p:spPr>
          <a:xfrm>
            <a:off x="1146629" y="3937954"/>
            <a:ext cx="1810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Heather </a:t>
            </a:r>
            <a:r>
              <a:rPr lang="en-US" dirty="0" err="1"/>
              <a:t>DeLange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C009E5-D86B-5A05-1E24-F8866BF71BFD}"/>
              </a:ext>
            </a:extLst>
          </p:cNvPr>
          <p:cNvSpPr txBox="1"/>
          <p:nvPr/>
        </p:nvSpPr>
        <p:spPr>
          <a:xfrm>
            <a:off x="5018757" y="4122620"/>
            <a:ext cx="1663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Sean Seepersad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4B1B9F-3E53-D7E7-FFA0-C4D0345E06F4}"/>
              </a:ext>
            </a:extLst>
          </p:cNvPr>
          <p:cNvSpPr txBox="1"/>
          <p:nvPr/>
        </p:nvSpPr>
        <p:spPr>
          <a:xfrm>
            <a:off x="8830464" y="4080087"/>
            <a:ext cx="1543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Kim </a:t>
            </a:r>
            <a:r>
              <a:rPr lang="en-US" dirty="0" err="1"/>
              <a:t>Verneuille</a:t>
            </a:r>
            <a:endParaRPr lang="en-US" dirty="0"/>
          </a:p>
        </p:txBody>
      </p:sp>
      <p:pic>
        <p:nvPicPr>
          <p:cNvPr id="5" name="Picture 4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3F2C3872-EFE1-1DAF-0370-C86051E78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55" y="2476879"/>
            <a:ext cx="1828800" cy="1462683"/>
          </a:xfrm>
          <a:prstGeom prst="rect">
            <a:avLst/>
          </a:prstGeom>
        </p:spPr>
      </p:pic>
      <p:pic>
        <p:nvPicPr>
          <p:cNvPr id="12" name="Picture 11" descr="A person in a suit and tie&#10;&#10;AI-generated content may be incorrect.">
            <a:extLst>
              <a:ext uri="{FF2B5EF4-FFF2-40B4-BE49-F238E27FC236}">
                <a16:creationId xmlns:a16="http://schemas.microsoft.com/office/drawing/2014/main" id="{9BC76662-5E62-2CCC-0687-CD9642A8F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092" y="2293820"/>
            <a:ext cx="1828800" cy="1828800"/>
          </a:xfrm>
          <a:prstGeom prst="rect">
            <a:avLst/>
          </a:prstGeom>
        </p:spPr>
      </p:pic>
      <p:pic>
        <p:nvPicPr>
          <p:cNvPr id="14" name="Picture 13" descr="A person wearing glasses and a leather jacket&#10;&#10;AI-generated content may be incorrect.">
            <a:extLst>
              <a:ext uri="{FF2B5EF4-FFF2-40B4-BE49-F238E27FC236}">
                <a16:creationId xmlns:a16="http://schemas.microsoft.com/office/drawing/2014/main" id="{285355E9-7B82-53DC-44B6-C5480C0869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893" y="2276727"/>
            <a:ext cx="1358899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8064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766D1-9D44-BB16-EA79-0E1FE635A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F63A2-F2AC-1C0D-9F37-FF9E18390625}"/>
              </a:ext>
            </a:extLst>
          </p:cNvPr>
          <p:cNvSpPr txBox="1">
            <a:spLocks/>
          </p:cNvSpPr>
          <p:nvPr/>
        </p:nvSpPr>
        <p:spPr>
          <a:xfrm>
            <a:off x="838200" y="1218803"/>
            <a:ext cx="10515600" cy="7140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US" sz="3600" dirty="0"/>
              <a:t>2025 NASASPS Board of Directors Nominees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BAB8177-0A9A-A621-CC58-00DE6BF6F30D}"/>
              </a:ext>
            </a:extLst>
          </p:cNvPr>
          <p:cNvSpPr txBox="1">
            <a:spLocks/>
          </p:cNvSpPr>
          <p:nvPr/>
        </p:nvSpPr>
        <p:spPr>
          <a:xfrm>
            <a:off x="431318" y="344132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2024-2026 Strategic Plan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EDA8CA-36C7-4F16-E21A-EFE91401FE6F}"/>
              </a:ext>
            </a:extLst>
          </p:cNvPr>
          <p:cNvSpPr txBox="1"/>
          <p:nvPr/>
        </p:nvSpPr>
        <p:spPr>
          <a:xfrm>
            <a:off x="3975612" y="2905780"/>
            <a:ext cx="4240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Nominations from the Floor</a:t>
            </a:r>
          </a:p>
        </p:txBody>
      </p:sp>
    </p:spTree>
    <p:extLst>
      <p:ext uri="{BB962C8B-B14F-4D97-AF65-F5344CB8AC3E}">
        <p14:creationId xmlns:p14="http://schemas.microsoft.com/office/powerpoint/2010/main" val="39842270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87E72-1086-382E-FE8E-C611FC68A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0E023-B0C5-49C3-F2F5-8A3DFC64DEF0}"/>
              </a:ext>
            </a:extLst>
          </p:cNvPr>
          <p:cNvSpPr txBox="1">
            <a:spLocks/>
          </p:cNvSpPr>
          <p:nvPr/>
        </p:nvSpPr>
        <p:spPr>
          <a:xfrm>
            <a:off x="838200" y="1218803"/>
            <a:ext cx="10515600" cy="7140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US" sz="3600" dirty="0"/>
              <a:t>2025 NASASPS Board of Directors Nominees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B46F4DD-8987-B29C-EFC4-110CAB913715}"/>
              </a:ext>
            </a:extLst>
          </p:cNvPr>
          <p:cNvSpPr txBox="1">
            <a:spLocks/>
          </p:cNvSpPr>
          <p:nvPr/>
        </p:nvSpPr>
        <p:spPr>
          <a:xfrm>
            <a:off x="431318" y="344132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2024-2026 Strategic Plan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7675BC-1C33-3770-8B04-30B3A2843A84}"/>
              </a:ext>
            </a:extLst>
          </p:cNvPr>
          <p:cNvSpPr txBox="1"/>
          <p:nvPr/>
        </p:nvSpPr>
        <p:spPr>
          <a:xfrm>
            <a:off x="3975612" y="2905780"/>
            <a:ext cx="4942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Closing of Nominations and Vote</a:t>
            </a:r>
          </a:p>
        </p:txBody>
      </p:sp>
    </p:spTree>
    <p:extLst>
      <p:ext uri="{BB962C8B-B14F-4D97-AF65-F5344CB8AC3E}">
        <p14:creationId xmlns:p14="http://schemas.microsoft.com/office/powerpoint/2010/main" val="2287897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A5098-33BF-D978-85EB-BBCB1DFA1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08" y="267470"/>
            <a:ext cx="10041983" cy="1325563"/>
          </a:xfrm>
        </p:spPr>
        <p:txBody>
          <a:bodyPr/>
          <a:lstStyle/>
          <a:p>
            <a:r>
              <a:rPr lang="en-US" dirty="0"/>
              <a:t>NASASPS Board of Directors - Officers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67B2FF58-22B5-4398-5A15-DED45D7BCB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344" y="1863241"/>
            <a:ext cx="1419989" cy="185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C5E320-90D7-E915-D69B-4D1B308EF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530" y="1869467"/>
            <a:ext cx="1722730" cy="185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3BB540-2C75-EA97-F364-084996F0F017}"/>
              </a:ext>
            </a:extLst>
          </p:cNvPr>
          <p:cNvSpPr txBox="1"/>
          <p:nvPr/>
        </p:nvSpPr>
        <p:spPr>
          <a:xfrm>
            <a:off x="3819897" y="3807408"/>
            <a:ext cx="2952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Vice President Cam Maeyaert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86EEA5-E965-C69D-6F58-EA507930E9CC}"/>
              </a:ext>
            </a:extLst>
          </p:cNvPr>
          <p:cNvSpPr txBox="1"/>
          <p:nvPr/>
        </p:nvSpPr>
        <p:spPr>
          <a:xfrm>
            <a:off x="7391202" y="3807408"/>
            <a:ext cx="2115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Treasurer John Ware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428C9AC6-413B-543D-7D72-2F59A7ED54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0483035"/>
              </p:ext>
            </p:extLst>
          </p:nvPr>
        </p:nvGraphicFramePr>
        <p:xfrm>
          <a:off x="1665414" y="1782091"/>
          <a:ext cx="9636900" cy="38008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2300">
                  <a:extLst>
                    <a:ext uri="{9D8B030D-6E8A-4147-A177-3AD203B41FA5}">
                      <a16:colId xmlns:a16="http://schemas.microsoft.com/office/drawing/2014/main" val="609131009"/>
                    </a:ext>
                  </a:extLst>
                </a:gridCol>
                <a:gridCol w="3212300">
                  <a:extLst>
                    <a:ext uri="{9D8B030D-6E8A-4147-A177-3AD203B41FA5}">
                      <a16:colId xmlns:a16="http://schemas.microsoft.com/office/drawing/2014/main" val="3995729436"/>
                    </a:ext>
                  </a:extLst>
                </a:gridCol>
                <a:gridCol w="3212300">
                  <a:extLst>
                    <a:ext uri="{9D8B030D-6E8A-4147-A177-3AD203B41FA5}">
                      <a16:colId xmlns:a16="http://schemas.microsoft.com/office/drawing/2014/main" val="1938341622"/>
                    </a:ext>
                  </a:extLst>
                </a:gridCol>
              </a:tblGrid>
              <a:tr h="19004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712751"/>
                  </a:ext>
                </a:extLst>
              </a:tr>
              <a:tr h="19004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730102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D8034A60-6D2C-0C85-BED0-CAC011906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9515" y="1782091"/>
            <a:ext cx="1311970" cy="18586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8800A0-73B2-CC64-3B80-C22512D87074}"/>
              </a:ext>
            </a:extLst>
          </p:cNvPr>
          <p:cNvSpPr txBox="1"/>
          <p:nvPr/>
        </p:nvSpPr>
        <p:spPr>
          <a:xfrm>
            <a:off x="1793277" y="3703892"/>
            <a:ext cx="281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President Kevin </a:t>
            </a:r>
            <a:r>
              <a:rPr lang="en-US" dirty="0" err="1"/>
              <a:t>LaMountain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E83F8D-2288-CA3D-C6FB-77438EF2E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3618" y="1781682"/>
            <a:ext cx="1420491" cy="18594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548D76-118F-820A-C9D7-9C9EDF42CAF1}"/>
              </a:ext>
            </a:extLst>
          </p:cNvPr>
          <p:cNvSpPr txBox="1"/>
          <p:nvPr/>
        </p:nvSpPr>
        <p:spPr>
          <a:xfrm>
            <a:off x="5033434" y="3728499"/>
            <a:ext cx="3204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Vice President Cam Maeyaert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0F4D21C-9DE1-3EFA-1E8A-496951A455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4188" y="1866134"/>
            <a:ext cx="1652398" cy="177458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F059E3B-93FA-C2EE-5F9E-07171B1170E4}"/>
              </a:ext>
            </a:extLst>
          </p:cNvPr>
          <p:cNvSpPr txBox="1"/>
          <p:nvPr/>
        </p:nvSpPr>
        <p:spPr>
          <a:xfrm>
            <a:off x="8647053" y="3703892"/>
            <a:ext cx="2115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Treasurer John Ware</a:t>
            </a:r>
          </a:p>
        </p:txBody>
      </p:sp>
    </p:spTree>
    <p:extLst>
      <p:ext uri="{BB962C8B-B14F-4D97-AF65-F5344CB8AC3E}">
        <p14:creationId xmlns:p14="http://schemas.microsoft.com/office/powerpoint/2010/main" val="8233154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950133-60BD-7813-DC15-27FE9B947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880336-6893-6885-4894-C6E7AEA1E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402" y="1266012"/>
            <a:ext cx="10789920" cy="2162988"/>
          </a:xfrm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Bylaw Vote</a:t>
            </a:r>
            <a:br>
              <a:rPr lang="en-US" dirty="0"/>
            </a:br>
            <a:r>
              <a:rPr lang="en-US" dirty="0"/>
              <a:t>Review of Proposed Changes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19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CADA6-41C7-EF91-3D0D-5A8D8FDDF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3D049E3-A7F2-C59C-5E3D-E0FE6187C204}"/>
              </a:ext>
            </a:extLst>
          </p:cNvPr>
          <p:cNvSpPr txBox="1">
            <a:spLocks/>
          </p:cNvSpPr>
          <p:nvPr/>
        </p:nvSpPr>
        <p:spPr>
          <a:xfrm>
            <a:off x="275209" y="267470"/>
            <a:ext cx="98275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Bylaw Vote</a:t>
            </a:r>
          </a:p>
        </p:txBody>
      </p:sp>
      <p:graphicFrame>
        <p:nvGraphicFramePr>
          <p:cNvPr id="8" name="TextBox 1">
            <a:extLst>
              <a:ext uri="{FF2B5EF4-FFF2-40B4-BE49-F238E27FC236}">
                <a16:creationId xmlns:a16="http://schemas.microsoft.com/office/drawing/2014/main" id="{19C58F93-63B4-551F-B4DF-B6D4E36E63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0765259"/>
              </p:ext>
            </p:extLst>
          </p:nvPr>
        </p:nvGraphicFramePr>
        <p:xfrm>
          <a:off x="272249" y="1851504"/>
          <a:ext cx="11647502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7618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E60AC-AA59-3EEE-011A-11D15D3B52E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6294322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D9A8A-1067-9BE2-395C-0A7F8BA49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2D805-C709-270A-4C41-19BF45B58EC0}"/>
              </a:ext>
            </a:extLst>
          </p:cNvPr>
          <p:cNvSpPr txBox="1">
            <a:spLocks/>
          </p:cNvSpPr>
          <p:nvPr/>
        </p:nvSpPr>
        <p:spPr>
          <a:xfrm>
            <a:off x="838200" y="1218803"/>
            <a:ext cx="10515600" cy="7140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US" sz="3600" dirty="0"/>
              <a:t>2025 Bylaw Vote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4AE9431-B535-08CC-5900-6877BF522859}"/>
              </a:ext>
            </a:extLst>
          </p:cNvPr>
          <p:cNvSpPr txBox="1">
            <a:spLocks/>
          </p:cNvSpPr>
          <p:nvPr/>
        </p:nvSpPr>
        <p:spPr>
          <a:xfrm>
            <a:off x="431318" y="344132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2024-2026 Strategic Plan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A6BCE2-8785-02E5-5F66-2102387DC041}"/>
              </a:ext>
            </a:extLst>
          </p:cNvPr>
          <p:cNvSpPr txBox="1"/>
          <p:nvPr/>
        </p:nvSpPr>
        <p:spPr>
          <a:xfrm>
            <a:off x="1174121" y="1945430"/>
            <a:ext cx="10356040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4B81"/>
                </a:solidFill>
              </a:rPr>
              <a:t>Each regular member state board, commission, agency, </a:t>
            </a:r>
          </a:p>
          <a:p>
            <a:r>
              <a:rPr lang="en-US" sz="2800">
                <a:solidFill>
                  <a:srgbClr val="004B81"/>
                </a:solidFill>
              </a:rPr>
              <a:t>	or department shall be entitled to one vote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4B81"/>
                </a:solidFill>
              </a:rPr>
              <a:t>Staff contact registered regular members to determine their</a:t>
            </a:r>
          </a:p>
          <a:p>
            <a:r>
              <a:rPr lang="en-US" sz="2800">
                <a:solidFill>
                  <a:srgbClr val="004B81"/>
                </a:solidFill>
              </a:rPr>
              <a:t>    	voting delegate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4B81"/>
                </a:solidFill>
              </a:rPr>
              <a:t>Voting delegates will cast their votes via paper ballots. Ballots have</a:t>
            </a:r>
          </a:p>
          <a:p>
            <a:r>
              <a:rPr lang="en-US" sz="2800">
                <a:solidFill>
                  <a:srgbClr val="004B81"/>
                </a:solidFill>
              </a:rPr>
              <a:t>	been given to voting delegates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4B81"/>
                </a:solidFill>
              </a:rPr>
              <a:t>Staff will collect ballot at the end of the meeting.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solidFill>
                <a:srgbClr val="004B81"/>
              </a:solidFill>
            </a:endParaRPr>
          </a:p>
          <a:p>
            <a:pPr algn="ctr"/>
            <a:r>
              <a:rPr lang="en-US" sz="2800">
                <a:solidFill>
                  <a:srgbClr val="004B81"/>
                </a:solidFill>
                <a:highlight>
                  <a:srgbClr val="FFFF00"/>
                </a:highlight>
              </a:rPr>
              <a:t>Bylaw changes must be approved by a 2/3 majority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94032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ED8432-DDB4-2211-7DE4-9711A5B8D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D8E76-9E79-D856-1DAD-5C6E8CDC946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Other Business</a:t>
            </a:r>
          </a:p>
        </p:txBody>
      </p:sp>
    </p:spTree>
    <p:extLst>
      <p:ext uri="{BB962C8B-B14F-4D97-AF65-F5344CB8AC3E}">
        <p14:creationId xmlns:p14="http://schemas.microsoft.com/office/powerpoint/2010/main" val="20167397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7E442-8EC7-CCFB-1F0C-2069D709E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0CF12-DB79-0274-37B6-BA7EE69C5B3D}"/>
              </a:ext>
            </a:extLst>
          </p:cNvPr>
          <p:cNvSpPr txBox="1">
            <a:spLocks/>
          </p:cNvSpPr>
          <p:nvPr/>
        </p:nvSpPr>
        <p:spPr>
          <a:xfrm>
            <a:off x="838200" y="1529354"/>
            <a:ext cx="10515600" cy="7140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US" sz="3600" dirty="0"/>
              <a:t>Honorary Lifetime Membership Award</a:t>
            </a:r>
          </a:p>
          <a:p>
            <a:pPr algn="ctr"/>
            <a:r>
              <a:rPr lang="en-US" sz="3600" dirty="0"/>
              <a:t>Rhesa Rudolph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01110BE-9BEF-D435-476B-9A7996994908}"/>
              </a:ext>
            </a:extLst>
          </p:cNvPr>
          <p:cNvSpPr txBox="1">
            <a:spLocks/>
          </p:cNvSpPr>
          <p:nvPr/>
        </p:nvSpPr>
        <p:spPr>
          <a:xfrm>
            <a:off x="431318" y="344132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2024-2026 Strategic Plan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 descr="A person in a pink shirt&#10;&#10;AI-generated content may be incorrect.">
            <a:extLst>
              <a:ext uri="{FF2B5EF4-FFF2-40B4-BE49-F238E27FC236}">
                <a16:creationId xmlns:a16="http://schemas.microsoft.com/office/drawing/2014/main" id="{8D691D5C-1179-9ECA-FA76-8F48B6856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716" y="3029489"/>
            <a:ext cx="2128568" cy="212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533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4747C-766E-6FAE-827F-1D10C53C2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477FE-13B5-DAAE-BF86-0D8A3C6719C7}"/>
              </a:ext>
            </a:extLst>
          </p:cNvPr>
          <p:cNvSpPr txBox="1">
            <a:spLocks/>
          </p:cNvSpPr>
          <p:nvPr/>
        </p:nvSpPr>
        <p:spPr>
          <a:xfrm>
            <a:off x="838200" y="1356099"/>
            <a:ext cx="10515600" cy="7140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US" sz="3600" dirty="0"/>
              <a:t>2024-25 NASASPS Vice President</a:t>
            </a:r>
          </a:p>
          <a:p>
            <a:pPr algn="ctr"/>
            <a:r>
              <a:rPr lang="en-US" sz="3600" dirty="0"/>
              <a:t>Cam Maeyaert	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25FA20D-6B74-BE2B-D0B9-A778F3B607A8}"/>
              </a:ext>
            </a:extLst>
          </p:cNvPr>
          <p:cNvSpPr txBox="1">
            <a:spLocks/>
          </p:cNvSpPr>
          <p:nvPr/>
        </p:nvSpPr>
        <p:spPr>
          <a:xfrm>
            <a:off x="431318" y="344132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2024-2026 Strategic Plan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3AF355-3A4D-25DB-5155-DC39D272E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7063" y="2502717"/>
            <a:ext cx="2917874" cy="381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499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EE455-236B-7090-1245-7FC9C9557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24AE0-1CD4-C698-61BC-BBE0499AF1E1}"/>
              </a:ext>
            </a:extLst>
          </p:cNvPr>
          <p:cNvSpPr txBox="1">
            <a:spLocks/>
          </p:cNvSpPr>
          <p:nvPr/>
        </p:nvSpPr>
        <p:spPr>
          <a:xfrm>
            <a:off x="838200" y="1218803"/>
            <a:ext cx="10515600" cy="7140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US" sz="3600"/>
              <a:t>2024-25 NASASPS President</a:t>
            </a:r>
          </a:p>
          <a:p>
            <a:pPr algn="ctr"/>
            <a:r>
              <a:rPr lang="en-US" sz="3600"/>
              <a:t>Kevin LaMountain</a:t>
            </a:r>
            <a:endParaRPr lang="en-US" sz="36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CE5FFA-17DA-203E-FCE3-FDC5CA6F98DF}"/>
              </a:ext>
            </a:extLst>
          </p:cNvPr>
          <p:cNvSpPr txBox="1">
            <a:spLocks/>
          </p:cNvSpPr>
          <p:nvPr/>
        </p:nvSpPr>
        <p:spPr>
          <a:xfrm>
            <a:off x="431318" y="344132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2024-2026 Strategic Plan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4B0568-CDD4-6491-45EB-A3AC4B44D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106" y="2308302"/>
            <a:ext cx="2879788" cy="407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827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203BAE8-AFA0-4E39-E802-81D2B11C68F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839136" y="2068512"/>
            <a:ext cx="8904513" cy="1360488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093234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5C1D9-E8B3-4B0A-0B23-532D80778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AE10-504E-E69F-B3BA-516BE9595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08" y="267470"/>
            <a:ext cx="10041983" cy="1325563"/>
          </a:xfrm>
        </p:spPr>
        <p:txBody>
          <a:bodyPr>
            <a:normAutofit/>
          </a:bodyPr>
          <a:lstStyle/>
          <a:p>
            <a:r>
              <a:rPr lang="en-US" sz="3600" dirty="0"/>
              <a:t>NASASPS Board of Directors - Directors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53131F-04CA-69E0-CBCE-1FB8F19AA534}"/>
              </a:ext>
            </a:extLst>
          </p:cNvPr>
          <p:cNvSpPr txBox="1"/>
          <p:nvPr/>
        </p:nvSpPr>
        <p:spPr>
          <a:xfrm>
            <a:off x="3819897" y="3807408"/>
            <a:ext cx="2952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Vice President Cam Maeyaert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F768B9-2B95-BA70-2E34-0581D8F6B525}"/>
              </a:ext>
            </a:extLst>
          </p:cNvPr>
          <p:cNvSpPr txBox="1"/>
          <p:nvPr/>
        </p:nvSpPr>
        <p:spPr>
          <a:xfrm>
            <a:off x="7391202" y="3807408"/>
            <a:ext cx="2115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Treasurer John Ware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0BF6F0-7B2B-79C6-F9EA-E7F0B57EE4B0}"/>
              </a:ext>
            </a:extLst>
          </p:cNvPr>
          <p:cNvSpPr txBox="1"/>
          <p:nvPr/>
        </p:nvSpPr>
        <p:spPr>
          <a:xfrm>
            <a:off x="1793277" y="3703892"/>
            <a:ext cx="281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President Kevin </a:t>
            </a:r>
            <a:r>
              <a:rPr lang="en-US" dirty="0" err="1"/>
              <a:t>LaMountain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530AF7-EFB3-7954-FBA3-30702500C454}"/>
              </a:ext>
            </a:extLst>
          </p:cNvPr>
          <p:cNvSpPr txBox="1"/>
          <p:nvPr/>
        </p:nvSpPr>
        <p:spPr>
          <a:xfrm>
            <a:off x="5033434" y="3728499"/>
            <a:ext cx="3204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Vice President Cam Maeyaert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FEF8A7-3F1B-BA3C-1897-880CBE98055B}"/>
              </a:ext>
            </a:extLst>
          </p:cNvPr>
          <p:cNvSpPr txBox="1"/>
          <p:nvPr/>
        </p:nvSpPr>
        <p:spPr>
          <a:xfrm>
            <a:off x="8647053" y="3703892"/>
            <a:ext cx="2115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Treasurer John Ware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F358841-8552-3215-7396-2490FD5DEA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254001"/>
              </p:ext>
            </p:extLst>
          </p:nvPr>
        </p:nvGraphicFramePr>
        <p:xfrm>
          <a:off x="1169772" y="1932944"/>
          <a:ext cx="9673968" cy="33397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8492">
                  <a:extLst>
                    <a:ext uri="{9D8B030D-6E8A-4147-A177-3AD203B41FA5}">
                      <a16:colId xmlns:a16="http://schemas.microsoft.com/office/drawing/2014/main" val="490911109"/>
                    </a:ext>
                  </a:extLst>
                </a:gridCol>
                <a:gridCol w="2418492">
                  <a:extLst>
                    <a:ext uri="{9D8B030D-6E8A-4147-A177-3AD203B41FA5}">
                      <a16:colId xmlns:a16="http://schemas.microsoft.com/office/drawing/2014/main" val="2955456315"/>
                    </a:ext>
                  </a:extLst>
                </a:gridCol>
                <a:gridCol w="2418492">
                  <a:extLst>
                    <a:ext uri="{9D8B030D-6E8A-4147-A177-3AD203B41FA5}">
                      <a16:colId xmlns:a16="http://schemas.microsoft.com/office/drawing/2014/main" val="2995792359"/>
                    </a:ext>
                  </a:extLst>
                </a:gridCol>
                <a:gridCol w="2418492">
                  <a:extLst>
                    <a:ext uri="{9D8B030D-6E8A-4147-A177-3AD203B41FA5}">
                      <a16:colId xmlns:a16="http://schemas.microsoft.com/office/drawing/2014/main" val="3814160057"/>
                    </a:ext>
                  </a:extLst>
                </a:gridCol>
              </a:tblGrid>
              <a:tr h="16583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7810546"/>
                  </a:ext>
                </a:extLst>
              </a:tr>
              <a:tr h="168140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Debbie Cochrane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Heather </a:t>
                      </a:r>
                      <a:r>
                        <a:rPr lang="en-US" dirty="0" err="1"/>
                        <a:t>DeLange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Maggie Rivers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Crystal Puderbaugh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3937539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CD4A9F4-300D-ACD1-5261-50081EB32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509" y="1990799"/>
            <a:ext cx="1362720" cy="1543137"/>
          </a:xfrm>
          <a:prstGeom prst="rect">
            <a:avLst/>
          </a:prstGeom>
        </p:spPr>
      </p:pic>
      <p:pic>
        <p:nvPicPr>
          <p:cNvPr id="6" name="Picture 5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DB63C52F-CF1E-468B-9E17-59F0A06CE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771" y="1984430"/>
            <a:ext cx="1924353" cy="1539107"/>
          </a:xfrm>
          <a:prstGeom prst="rect">
            <a:avLst/>
          </a:prstGeom>
        </p:spPr>
      </p:pic>
      <p:pic>
        <p:nvPicPr>
          <p:cNvPr id="15" name="Picture 14" descr="A person wearing glasses and a black jacket&#10;&#10;Description automatically generated">
            <a:extLst>
              <a:ext uri="{FF2B5EF4-FFF2-40B4-BE49-F238E27FC236}">
                <a16:creationId xmlns:a16="http://schemas.microsoft.com/office/drawing/2014/main" id="{D7E05FAA-0C76-8130-61D1-49E64D2872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773" y="1990799"/>
            <a:ext cx="1042900" cy="1562930"/>
          </a:xfrm>
          <a:prstGeom prst="rect">
            <a:avLst/>
          </a:prstGeom>
        </p:spPr>
      </p:pic>
      <p:pic>
        <p:nvPicPr>
          <p:cNvPr id="20" name="Picture 19" descr="A person smiling in front of a flag&#10;&#10;AI-generated content may be incorrect.">
            <a:extLst>
              <a:ext uri="{FF2B5EF4-FFF2-40B4-BE49-F238E27FC236}">
                <a16:creationId xmlns:a16="http://schemas.microsoft.com/office/drawing/2014/main" id="{759A2F4D-D872-0D67-A497-88AA701B0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0878" y="2005602"/>
            <a:ext cx="1533323" cy="153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11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FF9D5D-6895-A042-4904-149F2299B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E204C7-CCA8-08AE-0E63-6AF47A1C77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1040" y="1136882"/>
            <a:ext cx="10789920" cy="2162988"/>
          </a:xfrm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Approval of 2024 </a:t>
            </a:r>
            <a:br>
              <a:rPr lang="en-US" dirty="0"/>
            </a:br>
            <a:r>
              <a:rPr lang="en-US" dirty="0"/>
              <a:t>Annual Meeting Minutes</a:t>
            </a:r>
            <a:br>
              <a:rPr lang="en-US" dirty="0"/>
            </a:br>
            <a:r>
              <a:rPr lang="en-US" dirty="0"/>
              <a:t>Charleston, SC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037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DFBF04-E52E-13FE-8815-F864D443D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7414B2-AA46-75EB-C41E-C110F02C72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402" y="1266012"/>
            <a:ext cx="10789920" cy="2162988"/>
          </a:xfrm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b="0" dirty="0"/>
              <a:t>Board of Directors Updates</a:t>
            </a:r>
            <a:br>
              <a:rPr lang="en-US" dirty="0"/>
            </a:br>
            <a:br>
              <a:rPr lang="en-US" dirty="0"/>
            </a:br>
            <a:r>
              <a:rPr lang="en-US" b="0" dirty="0"/>
              <a:t>Treasurer’s Report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718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ACF99-7FCF-5367-FF2C-909A1A3838FD}"/>
              </a:ext>
            </a:extLst>
          </p:cNvPr>
          <p:cNvSpPr txBox="1">
            <a:spLocks/>
          </p:cNvSpPr>
          <p:nvPr/>
        </p:nvSpPr>
        <p:spPr>
          <a:xfrm>
            <a:off x="508687" y="1221861"/>
            <a:ext cx="10515600" cy="7140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End-of-Year Comparison (Calendar FY)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47B367-8C2F-79B9-B3FF-6761F105B812}"/>
              </a:ext>
            </a:extLst>
          </p:cNvPr>
          <p:cNvSpPr txBox="1"/>
          <p:nvPr/>
        </p:nvSpPr>
        <p:spPr>
          <a:xfrm>
            <a:off x="6363907" y="1939469"/>
            <a:ext cx="570040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December 31, 2023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Checking Account </a:t>
            </a:r>
          </a:p>
          <a:p>
            <a:pPr lvl="1"/>
            <a:r>
              <a:rPr lang="en-US" sz="2800" dirty="0"/>
              <a:t>$141,821.87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Money Market </a:t>
            </a:r>
          </a:p>
          <a:p>
            <a:pPr lvl="1"/>
            <a:r>
              <a:rPr lang="en-US" sz="2800" dirty="0"/>
              <a:t>$70,069.39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Investment Accounts</a:t>
            </a:r>
          </a:p>
          <a:p>
            <a:r>
              <a:rPr lang="en-US" sz="2800" dirty="0"/>
              <a:t>     $241,771.87</a:t>
            </a:r>
          </a:p>
          <a:p>
            <a:endParaRPr lang="en-US" sz="2800" dirty="0"/>
          </a:p>
          <a:p>
            <a:r>
              <a:rPr lang="en-US" sz="2800" dirty="0"/>
              <a:t>Total assets: $457,797.06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92DE32-CB7E-A42A-2E27-6E59429DE51D}"/>
              </a:ext>
            </a:extLst>
          </p:cNvPr>
          <p:cNvSpPr txBox="1"/>
          <p:nvPr/>
        </p:nvSpPr>
        <p:spPr>
          <a:xfrm>
            <a:off x="508687" y="1935893"/>
            <a:ext cx="570040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December 31, 2024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Checking Account </a:t>
            </a:r>
          </a:p>
          <a:p>
            <a:pPr lvl="1"/>
            <a:r>
              <a:rPr lang="en-US" sz="2800" dirty="0"/>
              <a:t>$154,182.92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Money Market </a:t>
            </a:r>
          </a:p>
          <a:p>
            <a:pPr lvl="1"/>
            <a:r>
              <a:rPr lang="en-US" sz="2800" dirty="0"/>
              <a:t>$70,069.39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Investment Accounts</a:t>
            </a:r>
          </a:p>
          <a:p>
            <a:r>
              <a:rPr lang="en-US" sz="2800" dirty="0"/>
              <a:t>     $259,036.63</a:t>
            </a:r>
          </a:p>
          <a:p>
            <a:endParaRPr lang="en-US" sz="2800" dirty="0"/>
          </a:p>
          <a:p>
            <a:r>
              <a:rPr lang="en-US" sz="2800" dirty="0"/>
              <a:t>Total assets: $497,482.98 (+8.7%)</a:t>
            </a:r>
          </a:p>
          <a:p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6755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51D75-014E-A899-BD64-DC8DA1C29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F7145-7E8D-85DF-BC20-859F55439FD7}"/>
              </a:ext>
            </a:extLst>
          </p:cNvPr>
          <p:cNvSpPr txBox="1">
            <a:spLocks/>
          </p:cNvSpPr>
          <p:nvPr/>
        </p:nvSpPr>
        <p:spPr>
          <a:xfrm>
            <a:off x="508687" y="1221861"/>
            <a:ext cx="10515600" cy="7140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December 31, 2024 – Actual vs. Budget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FC4AA2-B2C0-5E01-53FD-98AC695751C6}"/>
              </a:ext>
            </a:extLst>
          </p:cNvPr>
          <p:cNvSpPr txBox="1"/>
          <p:nvPr/>
        </p:nvSpPr>
        <p:spPr>
          <a:xfrm>
            <a:off x="4161421" y="2241392"/>
            <a:ext cx="1605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Actual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B08F61-687B-1C34-D99C-52198E38FA78}"/>
              </a:ext>
            </a:extLst>
          </p:cNvPr>
          <p:cNvSpPr txBox="1"/>
          <p:nvPr/>
        </p:nvSpPr>
        <p:spPr>
          <a:xfrm>
            <a:off x="8075552" y="2220564"/>
            <a:ext cx="1220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Budget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1EFE65-AFFD-6336-5B84-6C3F07B87869}"/>
              </a:ext>
            </a:extLst>
          </p:cNvPr>
          <p:cNvSpPr txBox="1"/>
          <p:nvPr/>
        </p:nvSpPr>
        <p:spPr>
          <a:xfrm>
            <a:off x="182809" y="2910805"/>
            <a:ext cx="111673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Revenue			$241,119.97			    $217,000.00</a:t>
            </a:r>
          </a:p>
          <a:p>
            <a:endParaRPr lang="en-US" sz="2800" dirty="0"/>
          </a:p>
          <a:p>
            <a:r>
              <a:rPr lang="en-US" sz="2800" dirty="0"/>
              <a:t>Expenditures		$182,542.50			    $213,202.00	</a:t>
            </a:r>
          </a:p>
          <a:p>
            <a:endParaRPr lang="en-US" sz="2800" dirty="0"/>
          </a:p>
          <a:p>
            <a:r>
              <a:rPr lang="en-US" sz="2800" dirty="0"/>
              <a:t>Net Revenue		$58,577.47			    $3,798.00	</a:t>
            </a:r>
          </a:p>
        </p:txBody>
      </p:sp>
    </p:spTree>
    <p:extLst>
      <p:ext uri="{BB962C8B-B14F-4D97-AF65-F5344CB8AC3E}">
        <p14:creationId xmlns:p14="http://schemas.microsoft.com/office/powerpoint/2010/main" val="1587351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CBBA36-2390-8B0D-0D0A-2C1179D8C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574CE9-EDB9-2E3A-103E-41291123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402" y="1266012"/>
            <a:ext cx="10789920" cy="2162988"/>
          </a:xfrm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b="0" dirty="0"/>
              <a:t>Board of Directors Updates</a:t>
            </a:r>
            <a:br>
              <a:rPr lang="en-US" dirty="0"/>
            </a:br>
            <a:br>
              <a:rPr lang="en-US" dirty="0"/>
            </a:br>
            <a:r>
              <a:rPr lang="en-US" b="0" dirty="0"/>
              <a:t>Membership Report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1297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77733ab-7768-4e5f-b650-473af56304f5">
      <Terms xmlns="http://schemas.microsoft.com/office/infopath/2007/PartnerControls"/>
    </lcf76f155ced4ddcb4097134ff3c332f>
    <TaxCatchAll xmlns="453ad2f9-3aaf-4af2-9ca5-7668cece31c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D1F134F8B20C4F9998F0FAB681540D" ma:contentTypeVersion="22" ma:contentTypeDescription="Create a new document." ma:contentTypeScope="" ma:versionID="9a80c38046e6b6307fa141966a33ee3e">
  <xsd:schema xmlns:xsd="http://www.w3.org/2001/XMLSchema" xmlns:xs="http://www.w3.org/2001/XMLSchema" xmlns:p="http://schemas.microsoft.com/office/2006/metadata/properties" xmlns:ns2="277733ab-7768-4e5f-b650-473af56304f5" xmlns:ns3="453ad2f9-3aaf-4af2-9ca5-7668cece31c3" targetNamespace="http://schemas.microsoft.com/office/2006/metadata/properties" ma:root="true" ma:fieldsID="95b60cd02b3e58a8b8d5ff78c4581710" ns2:_="" ns3:_="">
    <xsd:import namespace="277733ab-7768-4e5f-b650-473af56304f5"/>
    <xsd:import namespace="453ad2f9-3aaf-4af2-9ca5-7668cece31c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7733ab-7768-4e5f-b650-473af56304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947c16d-e634-47a2-959e-fc0ef186f17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3ad2f9-3aaf-4af2-9ca5-7668cece31c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2a2ee3-2f06-45fa-85dd-ee215806186c}" ma:internalName="TaxCatchAll" ma:showField="CatchAllData" ma:web="453ad2f9-3aaf-4af2-9ca5-7668cece31c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55FCD07-95E8-41BD-BF26-EDFAEA641C19}">
  <ds:schemaRefs>
    <ds:schemaRef ds:uri="http://purl.org/dc/elements/1.1/"/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453ad2f9-3aaf-4af2-9ca5-7668cece31c3"/>
    <ds:schemaRef ds:uri="277733ab-7768-4e5f-b650-473af56304f5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E4FB52F-E4D0-4575-9DB8-3DF0F016FF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7733ab-7768-4e5f-b650-473af56304f5"/>
    <ds:schemaRef ds:uri="453ad2f9-3aaf-4af2-9ca5-7668cece31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B53859C-A80C-44B2-8556-0FA59E798F2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835</TotalTime>
  <Words>774</Words>
  <Application>Microsoft Office PowerPoint</Application>
  <PresentationFormat>Widescreen</PresentationFormat>
  <Paragraphs>143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Open Sans</vt:lpstr>
      <vt:lpstr>Office Theme</vt:lpstr>
      <vt:lpstr>   2025 NASASPS Annual Meeting Regular Members </vt:lpstr>
      <vt:lpstr>PowerPoint Presentation</vt:lpstr>
      <vt:lpstr>NASASPS Board of Directors - Officers</vt:lpstr>
      <vt:lpstr>NASASPS Board of Directors - Directors</vt:lpstr>
      <vt:lpstr>   Approval of 2024  Annual Meeting Minutes Charleston, SC </vt:lpstr>
      <vt:lpstr>   Board of Directors Updates  Treasurer’s Report </vt:lpstr>
      <vt:lpstr>PowerPoint Presentation</vt:lpstr>
      <vt:lpstr>PowerPoint Presentation</vt:lpstr>
      <vt:lpstr>   Board of Directors Updates  Membership Report </vt:lpstr>
      <vt:lpstr>PowerPoint Presentation</vt:lpstr>
      <vt:lpstr>PowerPoint Presentation</vt:lpstr>
      <vt:lpstr>   Board of Directors Updates  Conference Report </vt:lpstr>
      <vt:lpstr>PowerPoint Presentation</vt:lpstr>
      <vt:lpstr>   Board of Directors Updates  Strategic Plan </vt:lpstr>
      <vt:lpstr>PowerPoint Presentation</vt:lpstr>
      <vt:lpstr>PowerPoint Presentation</vt:lpstr>
      <vt:lpstr>   Volunteer Interest </vt:lpstr>
      <vt:lpstr>PowerPoint Presentation</vt:lpstr>
      <vt:lpstr>   2025 Fall Workshop </vt:lpstr>
      <vt:lpstr>PowerPoint Presentation</vt:lpstr>
      <vt:lpstr>   2026 Conference </vt:lpstr>
      <vt:lpstr>PowerPoint Presentation</vt:lpstr>
      <vt:lpstr>   2026 Conference </vt:lpstr>
      <vt:lpstr>   President’s Report  </vt:lpstr>
      <vt:lpstr>   Board of Directors Nomination &amp; Election  </vt:lpstr>
      <vt:lpstr>PowerPoint Presentation</vt:lpstr>
      <vt:lpstr>PowerPoint Presentation</vt:lpstr>
      <vt:lpstr>PowerPoint Presentation</vt:lpstr>
      <vt:lpstr>PowerPoint Presentation</vt:lpstr>
      <vt:lpstr>   Bylaw Vote Review of Proposed Changes  </vt:lpstr>
      <vt:lpstr>PowerPoint Presentation</vt:lpstr>
      <vt:lpstr>Questions?</vt:lpstr>
      <vt:lpstr>PowerPoint Presentation</vt:lpstr>
      <vt:lpstr>Other Business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Virginia Shapland</dc:creator>
  <cp:lastModifiedBy>Tora Stubberud-Dobbs</cp:lastModifiedBy>
  <cp:revision>5</cp:revision>
  <dcterms:created xsi:type="dcterms:W3CDTF">2023-01-20T17:32:16Z</dcterms:created>
  <dcterms:modified xsi:type="dcterms:W3CDTF">2025-04-23T16:38:54Z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0x01010090D1F134F8B20C4F9998F0FAB681540D</vt:lpwstr>
  </property>
  <property fmtid="{D5CDD505-2E9C-101B-9397-08002B2CF9AE}" pid="3" name="MediaServiceImageTags">
    <vt:lpwstr/>
  </property>
</Properties>
</file>