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80" r:id="rId14"/>
    <p:sldId id="268" r:id="rId15"/>
    <p:sldId id="269" r:id="rId16"/>
    <p:sldId id="270" r:id="rId17"/>
    <p:sldId id="271" r:id="rId18"/>
    <p:sldId id="296" r:id="rId19"/>
    <p:sldId id="273" r:id="rId20"/>
    <p:sldId id="274" r:id="rId21"/>
    <p:sldId id="272" r:id="rId22"/>
    <p:sldId id="275" r:id="rId23"/>
    <p:sldId id="276" r:id="rId24"/>
    <p:sldId id="277" r:id="rId25"/>
    <p:sldId id="278" r:id="rId26"/>
    <p:sldId id="279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81"/>
    <a:srgbClr val="4468A1"/>
    <a:srgbClr val="F2AB2C"/>
    <a:srgbClr val="A7DDFB"/>
    <a:srgbClr val="FFC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D29F7-174E-4AFC-A1D2-81301B1DC7BE}" v="1" dt="2025-04-22T13:35:28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Grayson" userId="d4f525bf-98e3-4eab-9592-5cf67274d698" providerId="ADAL" clId="{4D27D9B3-F4A3-4F82-926C-57871C3CD92F}"/>
    <pc:docChg chg="custSel addSld modSld">
      <pc:chgData name="Matt Grayson" userId="d4f525bf-98e3-4eab-9592-5cf67274d698" providerId="ADAL" clId="{4D27D9B3-F4A3-4F82-926C-57871C3CD92F}" dt="2025-03-25T14:50:57.180" v="21" actId="20577"/>
      <pc:docMkLst>
        <pc:docMk/>
      </pc:docMkLst>
      <pc:sldChg chg="modSp mod">
        <pc:chgData name="Matt Grayson" userId="d4f525bf-98e3-4eab-9592-5cf67274d698" providerId="ADAL" clId="{4D27D9B3-F4A3-4F82-926C-57871C3CD92F}" dt="2025-03-25T14:50:57.180" v="21" actId="20577"/>
        <pc:sldMkLst>
          <pc:docMk/>
          <pc:sldMk cId="693046965" sldId="267"/>
        </pc:sldMkLst>
        <pc:spChg chg="mod">
          <ac:chgData name="Matt Grayson" userId="d4f525bf-98e3-4eab-9592-5cf67274d698" providerId="ADAL" clId="{4D27D9B3-F4A3-4F82-926C-57871C3CD92F}" dt="2025-03-25T14:50:57.180" v="21" actId="20577"/>
          <ac:spMkLst>
            <pc:docMk/>
            <pc:sldMk cId="693046965" sldId="267"/>
            <ac:spMk id="4" creationId="{4BF01511-3B57-81A7-7EFA-EDFC239AFD89}"/>
          </ac:spMkLst>
        </pc:spChg>
      </pc:sldChg>
      <pc:sldChg chg="addSp delSp modSp add mod modClrScheme chgLayout">
        <pc:chgData name="Matt Grayson" userId="d4f525bf-98e3-4eab-9592-5cf67274d698" providerId="ADAL" clId="{4D27D9B3-F4A3-4F82-926C-57871C3CD92F}" dt="2025-03-25T14:26:12.304" v="18" actId="1076"/>
        <pc:sldMkLst>
          <pc:docMk/>
          <pc:sldMk cId="1706959088" sldId="280"/>
        </pc:sldMkLst>
        <pc:spChg chg="mod">
          <ac:chgData name="Matt Grayson" userId="d4f525bf-98e3-4eab-9592-5cf67274d698" providerId="ADAL" clId="{4D27D9B3-F4A3-4F82-926C-57871C3CD92F}" dt="2025-03-25T14:25:47.441" v="17" actId="20577"/>
          <ac:spMkLst>
            <pc:docMk/>
            <pc:sldMk cId="1706959088" sldId="280"/>
            <ac:spMk id="2" creationId="{D7BD5B30-3209-372C-F00F-4B4B34FE59A6}"/>
          </ac:spMkLst>
        </pc:spChg>
        <pc:picChg chg="add mod">
          <ac:chgData name="Matt Grayson" userId="d4f525bf-98e3-4eab-9592-5cf67274d698" providerId="ADAL" clId="{4D27D9B3-F4A3-4F82-926C-57871C3CD92F}" dt="2025-03-25T14:26:12.304" v="18" actId="1076"/>
          <ac:picMkLst>
            <pc:docMk/>
            <pc:sldMk cId="1706959088" sldId="280"/>
            <ac:picMk id="5" creationId="{720E43B3-0823-6141-827C-E8A671558F5E}"/>
          </ac:picMkLst>
        </pc:picChg>
      </pc:sldChg>
    </pc:docChg>
  </pc:docChgLst>
  <pc:docChgLst>
    <pc:chgData name="Matt Grayson" userId="d4f525bf-98e3-4eab-9592-5cf67274d698" providerId="ADAL" clId="{ED5D29F7-174E-4AFC-A1D2-81301B1DC7BE}"/>
    <pc:docChg chg="custSel addSld modSld">
      <pc:chgData name="Matt Grayson" userId="d4f525bf-98e3-4eab-9592-5cf67274d698" providerId="ADAL" clId="{ED5D29F7-174E-4AFC-A1D2-81301B1DC7BE}" dt="2025-04-22T13:35:28.341" v="20"/>
      <pc:docMkLst>
        <pc:docMk/>
      </pc:docMkLst>
      <pc:sldChg chg="delSp mod">
        <pc:chgData name="Matt Grayson" userId="d4f525bf-98e3-4eab-9592-5cf67274d698" providerId="ADAL" clId="{ED5D29F7-174E-4AFC-A1D2-81301B1DC7BE}" dt="2025-04-01T16:20:35.206" v="0" actId="21"/>
        <pc:sldMkLst>
          <pc:docMk/>
          <pc:sldMk cId="442487925" sldId="256"/>
        </pc:sldMkLst>
      </pc:sldChg>
      <pc:sldChg chg="modSp mod">
        <pc:chgData name="Matt Grayson" userId="d4f525bf-98e3-4eab-9592-5cf67274d698" providerId="ADAL" clId="{ED5D29F7-174E-4AFC-A1D2-81301B1DC7BE}" dt="2025-04-16T13:20:36.381" v="16" actId="20577"/>
        <pc:sldMkLst>
          <pc:docMk/>
          <pc:sldMk cId="693046965" sldId="267"/>
        </pc:sldMkLst>
        <pc:spChg chg="mod">
          <ac:chgData name="Matt Grayson" userId="d4f525bf-98e3-4eab-9592-5cf67274d698" providerId="ADAL" clId="{ED5D29F7-174E-4AFC-A1D2-81301B1DC7BE}" dt="2025-04-16T13:16:42.973" v="12" actId="20577"/>
          <ac:spMkLst>
            <pc:docMk/>
            <pc:sldMk cId="693046965" sldId="267"/>
            <ac:spMk id="2" creationId="{50D3B732-A616-942F-D0F2-461B166CF991}"/>
          </ac:spMkLst>
        </pc:spChg>
        <pc:spChg chg="mod">
          <ac:chgData name="Matt Grayson" userId="d4f525bf-98e3-4eab-9592-5cf67274d698" providerId="ADAL" clId="{ED5D29F7-174E-4AFC-A1D2-81301B1DC7BE}" dt="2025-04-16T13:20:36.381" v="16" actId="20577"/>
          <ac:spMkLst>
            <pc:docMk/>
            <pc:sldMk cId="693046965" sldId="267"/>
            <ac:spMk id="4" creationId="{4BF01511-3B57-81A7-7EFA-EDFC239AFD89}"/>
          </ac:spMkLst>
        </pc:spChg>
      </pc:sldChg>
      <pc:sldChg chg="modSp mod">
        <pc:chgData name="Matt Grayson" userId="d4f525bf-98e3-4eab-9592-5cf67274d698" providerId="ADAL" clId="{ED5D29F7-174E-4AFC-A1D2-81301B1DC7BE}" dt="2025-04-22T13:34:27.523" v="19" actId="20577"/>
        <pc:sldMkLst>
          <pc:docMk/>
          <pc:sldMk cId="688841789" sldId="269"/>
        </pc:sldMkLst>
        <pc:spChg chg="mod">
          <ac:chgData name="Matt Grayson" userId="d4f525bf-98e3-4eab-9592-5cf67274d698" providerId="ADAL" clId="{ED5D29F7-174E-4AFC-A1D2-81301B1DC7BE}" dt="2025-04-16T13:16:06.561" v="2" actId="20577"/>
          <ac:spMkLst>
            <pc:docMk/>
            <pc:sldMk cId="688841789" sldId="269"/>
            <ac:spMk id="2" creationId="{3F996EE9-E4B5-94F6-BA26-7D9B32D97296}"/>
          </ac:spMkLst>
        </pc:spChg>
        <pc:spChg chg="mod">
          <ac:chgData name="Matt Grayson" userId="d4f525bf-98e3-4eab-9592-5cf67274d698" providerId="ADAL" clId="{ED5D29F7-174E-4AFC-A1D2-81301B1DC7BE}" dt="2025-04-22T13:34:27.523" v="19" actId="20577"/>
          <ac:spMkLst>
            <pc:docMk/>
            <pc:sldMk cId="688841789" sldId="269"/>
            <ac:spMk id="4" creationId="{53C0C3C5-F231-18FC-E513-41F35AB38BA4}"/>
          </ac:spMkLst>
        </pc:spChg>
      </pc:sldChg>
      <pc:sldChg chg="add">
        <pc:chgData name="Matt Grayson" userId="d4f525bf-98e3-4eab-9592-5cf67274d698" providerId="ADAL" clId="{ED5D29F7-174E-4AFC-A1D2-81301B1DC7BE}" dt="2025-04-22T13:35:28.341" v="20"/>
        <pc:sldMkLst>
          <pc:docMk/>
          <pc:sldMk cId="650332447" sldId="29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50FDA-209B-4168-BB58-C06DC7560C4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1AACFD6-6FC2-4EE0-9603-D19FBE191581}">
      <dgm:prSet custT="1"/>
      <dgm:spPr/>
      <dgm:t>
        <a:bodyPr/>
        <a:lstStyle/>
        <a:p>
          <a:r>
            <a:rPr lang="en-US" sz="1800" dirty="0"/>
            <a:t>NASASPS’ mission is to support state regulators for effective regulation of private postsecondary education</a:t>
          </a:r>
          <a:r>
            <a:rPr lang="en-US" sz="1200" dirty="0"/>
            <a:t>.</a:t>
          </a:r>
        </a:p>
      </dgm:t>
    </dgm:pt>
    <dgm:pt modelId="{05EE934C-4AFA-4FCC-B27E-5A455B9FD757}" type="parTrans" cxnId="{1ED5DCC8-72FB-46D5-8FA0-01CE7493662C}">
      <dgm:prSet/>
      <dgm:spPr/>
      <dgm:t>
        <a:bodyPr/>
        <a:lstStyle/>
        <a:p>
          <a:endParaRPr lang="en-US"/>
        </a:p>
      </dgm:t>
    </dgm:pt>
    <dgm:pt modelId="{A75CC437-99E0-4906-8D5A-704A3C2F09D6}" type="sibTrans" cxnId="{1ED5DCC8-72FB-46D5-8FA0-01CE7493662C}">
      <dgm:prSet/>
      <dgm:spPr/>
      <dgm:t>
        <a:bodyPr/>
        <a:lstStyle/>
        <a:p>
          <a:endParaRPr lang="en-US"/>
        </a:p>
      </dgm:t>
    </dgm:pt>
    <dgm:pt modelId="{A3D94F62-24E6-455B-8BDB-01993C39CFE7}">
      <dgm:prSet/>
      <dgm:spPr/>
      <dgm:t>
        <a:bodyPr/>
        <a:lstStyle/>
        <a:p>
          <a:r>
            <a:rPr lang="en-US" dirty="0"/>
            <a:t>Goal #1: Provide leadership, resources, and guidance to states on federal and state policy issues</a:t>
          </a:r>
        </a:p>
      </dgm:t>
    </dgm:pt>
    <dgm:pt modelId="{41A3436D-8FEB-486A-95D3-94FBE26833D2}" type="parTrans" cxnId="{E5C77F13-D14D-4CD2-A6FE-9B16D978FFF2}">
      <dgm:prSet/>
      <dgm:spPr/>
      <dgm:t>
        <a:bodyPr/>
        <a:lstStyle/>
        <a:p>
          <a:endParaRPr lang="en-US"/>
        </a:p>
      </dgm:t>
    </dgm:pt>
    <dgm:pt modelId="{5F25D53A-477C-450D-85AF-37448B639C3E}" type="sibTrans" cxnId="{E5C77F13-D14D-4CD2-A6FE-9B16D978FFF2}">
      <dgm:prSet/>
      <dgm:spPr/>
      <dgm:t>
        <a:bodyPr/>
        <a:lstStyle/>
        <a:p>
          <a:endParaRPr lang="en-US"/>
        </a:p>
      </dgm:t>
    </dgm:pt>
    <dgm:pt modelId="{51B6C332-158A-4455-B89A-BAA1834117C1}">
      <dgm:prSet/>
      <dgm:spPr/>
      <dgm:t>
        <a:bodyPr/>
        <a:lstStyle/>
        <a:p>
          <a:r>
            <a:rPr lang="en-US" dirty="0"/>
            <a:t>Goal #2: Work to promote best practices and cohesion among members</a:t>
          </a:r>
        </a:p>
      </dgm:t>
    </dgm:pt>
    <dgm:pt modelId="{A8F154CE-7FA9-4AAA-AA72-FD99C513F7EB}" type="parTrans" cxnId="{DC770923-4DC5-429A-9C93-6B914EE3C782}">
      <dgm:prSet/>
      <dgm:spPr/>
      <dgm:t>
        <a:bodyPr/>
        <a:lstStyle/>
        <a:p>
          <a:endParaRPr lang="en-US"/>
        </a:p>
      </dgm:t>
    </dgm:pt>
    <dgm:pt modelId="{51AB21D9-DAF8-4B22-89E0-887419787F6B}" type="sibTrans" cxnId="{DC770923-4DC5-429A-9C93-6B914EE3C782}">
      <dgm:prSet/>
      <dgm:spPr/>
      <dgm:t>
        <a:bodyPr/>
        <a:lstStyle/>
        <a:p>
          <a:endParaRPr lang="en-US"/>
        </a:p>
      </dgm:t>
    </dgm:pt>
    <dgm:pt modelId="{3CFD0C21-8990-4E1F-AF3E-E05E4B9284FC}">
      <dgm:prSet/>
      <dgm:spPr/>
      <dgm:t>
        <a:bodyPr/>
        <a:lstStyle/>
        <a:p>
          <a:r>
            <a:rPr lang="en-US"/>
            <a:t>Goal #3: Support strong consumer protection in private post-secondary education</a:t>
          </a:r>
        </a:p>
      </dgm:t>
    </dgm:pt>
    <dgm:pt modelId="{FC47F738-9FDC-46DC-B7EC-7EFDFA9DDFF1}" type="parTrans" cxnId="{CFCD23F8-A21A-4A5C-839A-7B232434D013}">
      <dgm:prSet/>
      <dgm:spPr/>
      <dgm:t>
        <a:bodyPr/>
        <a:lstStyle/>
        <a:p>
          <a:endParaRPr lang="en-US"/>
        </a:p>
      </dgm:t>
    </dgm:pt>
    <dgm:pt modelId="{3B03C3C9-892B-48F7-9738-369BFF6C2A26}" type="sibTrans" cxnId="{CFCD23F8-A21A-4A5C-839A-7B232434D013}">
      <dgm:prSet/>
      <dgm:spPr/>
      <dgm:t>
        <a:bodyPr/>
        <a:lstStyle/>
        <a:p>
          <a:endParaRPr lang="en-US"/>
        </a:p>
      </dgm:t>
    </dgm:pt>
    <dgm:pt modelId="{2A2339F7-F476-472C-8BF7-4A01F3674A87}" type="pres">
      <dgm:prSet presAssocID="{82250FDA-209B-4168-BB58-C06DC7560C49}" presName="root" presStyleCnt="0">
        <dgm:presLayoutVars>
          <dgm:dir/>
          <dgm:resizeHandles val="exact"/>
        </dgm:presLayoutVars>
      </dgm:prSet>
      <dgm:spPr/>
    </dgm:pt>
    <dgm:pt modelId="{E0A47DAE-01DD-4472-AFEE-DBBAC7B5234F}" type="pres">
      <dgm:prSet presAssocID="{11AACFD6-6FC2-4EE0-9603-D19FBE191581}" presName="compNode" presStyleCnt="0"/>
      <dgm:spPr/>
    </dgm:pt>
    <dgm:pt modelId="{AC72D2F2-B00A-48F8-A124-EB42D024FDAD}" type="pres">
      <dgm:prSet presAssocID="{11AACFD6-6FC2-4EE0-9603-D19FBE1915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16A7571-A092-443F-9A6C-8F365F2EE825}" type="pres">
      <dgm:prSet presAssocID="{11AACFD6-6FC2-4EE0-9603-D19FBE191581}" presName="spaceRect" presStyleCnt="0"/>
      <dgm:spPr/>
    </dgm:pt>
    <dgm:pt modelId="{CC5EEE78-583E-4C3A-9E87-5337E3957695}" type="pres">
      <dgm:prSet presAssocID="{11AACFD6-6FC2-4EE0-9603-D19FBE191581}" presName="textRect" presStyleLbl="revTx" presStyleIdx="0" presStyleCnt="4">
        <dgm:presLayoutVars>
          <dgm:chMax val="1"/>
          <dgm:chPref val="1"/>
        </dgm:presLayoutVars>
      </dgm:prSet>
      <dgm:spPr/>
    </dgm:pt>
    <dgm:pt modelId="{09714CA6-CD9D-4F72-9D39-440F818A3677}" type="pres">
      <dgm:prSet presAssocID="{A75CC437-99E0-4906-8D5A-704A3C2F09D6}" presName="sibTrans" presStyleCnt="0"/>
      <dgm:spPr/>
    </dgm:pt>
    <dgm:pt modelId="{DA8F250B-3D57-4424-90D2-FF1FAFA9D770}" type="pres">
      <dgm:prSet presAssocID="{A3D94F62-24E6-455B-8BDB-01993C39CFE7}" presName="compNode" presStyleCnt="0"/>
      <dgm:spPr/>
    </dgm:pt>
    <dgm:pt modelId="{E8EDDE61-27BD-42E1-BCE9-51020C5E80ED}" type="pres">
      <dgm:prSet presAssocID="{A3D94F62-24E6-455B-8BDB-01993C39CFE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C50651B9-9C73-4011-939F-2DD4411A0E4B}" type="pres">
      <dgm:prSet presAssocID="{A3D94F62-24E6-455B-8BDB-01993C39CFE7}" presName="spaceRect" presStyleCnt="0"/>
      <dgm:spPr/>
    </dgm:pt>
    <dgm:pt modelId="{CA473CFC-CC6B-48C1-ACEB-3F0CBCEA6626}" type="pres">
      <dgm:prSet presAssocID="{A3D94F62-24E6-455B-8BDB-01993C39CFE7}" presName="textRect" presStyleLbl="revTx" presStyleIdx="1" presStyleCnt="4">
        <dgm:presLayoutVars>
          <dgm:chMax val="1"/>
          <dgm:chPref val="1"/>
        </dgm:presLayoutVars>
      </dgm:prSet>
      <dgm:spPr/>
    </dgm:pt>
    <dgm:pt modelId="{70C1BD81-2858-41BD-BFA6-2C447CC9C41F}" type="pres">
      <dgm:prSet presAssocID="{5F25D53A-477C-450D-85AF-37448B639C3E}" presName="sibTrans" presStyleCnt="0"/>
      <dgm:spPr/>
    </dgm:pt>
    <dgm:pt modelId="{BA45005B-83F6-4F19-94E6-453D1D8CB64E}" type="pres">
      <dgm:prSet presAssocID="{51B6C332-158A-4455-B89A-BAA1834117C1}" presName="compNode" presStyleCnt="0"/>
      <dgm:spPr/>
    </dgm:pt>
    <dgm:pt modelId="{8B3DA069-F9CD-488B-B2E2-67427183A1F6}" type="pres">
      <dgm:prSet presAssocID="{51B6C332-158A-4455-B89A-BAA1834117C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7F73BF54-16B9-4836-9528-8572C624A034}" type="pres">
      <dgm:prSet presAssocID="{51B6C332-158A-4455-B89A-BAA1834117C1}" presName="spaceRect" presStyleCnt="0"/>
      <dgm:spPr/>
    </dgm:pt>
    <dgm:pt modelId="{BC3B0341-1EC4-478A-9D38-9CCFA7729029}" type="pres">
      <dgm:prSet presAssocID="{51B6C332-158A-4455-B89A-BAA1834117C1}" presName="textRect" presStyleLbl="revTx" presStyleIdx="2" presStyleCnt="4">
        <dgm:presLayoutVars>
          <dgm:chMax val="1"/>
          <dgm:chPref val="1"/>
        </dgm:presLayoutVars>
      </dgm:prSet>
      <dgm:spPr/>
    </dgm:pt>
    <dgm:pt modelId="{2A801644-5EB1-4F4A-9CB3-8F2DB378A77E}" type="pres">
      <dgm:prSet presAssocID="{51AB21D9-DAF8-4B22-89E0-887419787F6B}" presName="sibTrans" presStyleCnt="0"/>
      <dgm:spPr/>
    </dgm:pt>
    <dgm:pt modelId="{67DFC88F-303C-4F55-B576-F12B20429D4E}" type="pres">
      <dgm:prSet presAssocID="{3CFD0C21-8990-4E1F-AF3E-E05E4B9284FC}" presName="compNode" presStyleCnt="0"/>
      <dgm:spPr/>
    </dgm:pt>
    <dgm:pt modelId="{BB86CEAA-F3C0-4099-AF1C-979D2F3DDABC}" type="pres">
      <dgm:prSet presAssocID="{3CFD0C21-8990-4E1F-AF3E-E05E4B9284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D0402BB-4B67-4B44-BD46-C46CA5163138}" type="pres">
      <dgm:prSet presAssocID="{3CFD0C21-8990-4E1F-AF3E-E05E4B9284FC}" presName="spaceRect" presStyleCnt="0"/>
      <dgm:spPr/>
    </dgm:pt>
    <dgm:pt modelId="{4DE9CA65-4F43-4050-8AD4-68EF12D1CA22}" type="pres">
      <dgm:prSet presAssocID="{3CFD0C21-8990-4E1F-AF3E-E05E4B9284FC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5C77F13-D14D-4CD2-A6FE-9B16D978FFF2}" srcId="{82250FDA-209B-4168-BB58-C06DC7560C49}" destId="{A3D94F62-24E6-455B-8BDB-01993C39CFE7}" srcOrd="1" destOrd="0" parTransId="{41A3436D-8FEB-486A-95D3-94FBE26833D2}" sibTransId="{5F25D53A-477C-450D-85AF-37448B639C3E}"/>
    <dgm:cxn modelId="{DC770923-4DC5-429A-9C93-6B914EE3C782}" srcId="{82250FDA-209B-4168-BB58-C06DC7560C49}" destId="{51B6C332-158A-4455-B89A-BAA1834117C1}" srcOrd="2" destOrd="0" parTransId="{A8F154CE-7FA9-4AAA-AA72-FD99C513F7EB}" sibTransId="{51AB21D9-DAF8-4B22-89E0-887419787F6B}"/>
    <dgm:cxn modelId="{CEC4EF86-1024-499C-8D00-292DA7FF48A5}" type="presOf" srcId="{3CFD0C21-8990-4E1F-AF3E-E05E4B9284FC}" destId="{4DE9CA65-4F43-4050-8AD4-68EF12D1CA22}" srcOrd="0" destOrd="0" presId="urn:microsoft.com/office/officeart/2018/2/layout/IconLabelList"/>
    <dgm:cxn modelId="{C199C98B-7D12-4472-95E8-6AD9C1D81A1B}" type="presOf" srcId="{51B6C332-158A-4455-B89A-BAA1834117C1}" destId="{BC3B0341-1EC4-478A-9D38-9CCFA7729029}" srcOrd="0" destOrd="0" presId="urn:microsoft.com/office/officeart/2018/2/layout/IconLabelList"/>
    <dgm:cxn modelId="{CC90599A-CC1C-4F9B-964C-A0E070F9B155}" type="presOf" srcId="{82250FDA-209B-4168-BB58-C06DC7560C49}" destId="{2A2339F7-F476-472C-8BF7-4A01F3674A87}" srcOrd="0" destOrd="0" presId="urn:microsoft.com/office/officeart/2018/2/layout/IconLabelList"/>
    <dgm:cxn modelId="{2AD94EA1-3620-4EE9-A7AF-88473CAC1B4E}" type="presOf" srcId="{11AACFD6-6FC2-4EE0-9603-D19FBE191581}" destId="{CC5EEE78-583E-4C3A-9E87-5337E3957695}" srcOrd="0" destOrd="0" presId="urn:microsoft.com/office/officeart/2018/2/layout/IconLabelList"/>
    <dgm:cxn modelId="{00D8FEB1-3022-40B1-A3FF-82B3FB7C139C}" type="presOf" srcId="{A3D94F62-24E6-455B-8BDB-01993C39CFE7}" destId="{CA473CFC-CC6B-48C1-ACEB-3F0CBCEA6626}" srcOrd="0" destOrd="0" presId="urn:microsoft.com/office/officeart/2018/2/layout/IconLabelList"/>
    <dgm:cxn modelId="{1ED5DCC8-72FB-46D5-8FA0-01CE7493662C}" srcId="{82250FDA-209B-4168-BB58-C06DC7560C49}" destId="{11AACFD6-6FC2-4EE0-9603-D19FBE191581}" srcOrd="0" destOrd="0" parTransId="{05EE934C-4AFA-4FCC-B27E-5A455B9FD757}" sibTransId="{A75CC437-99E0-4906-8D5A-704A3C2F09D6}"/>
    <dgm:cxn modelId="{CFCD23F8-A21A-4A5C-839A-7B232434D013}" srcId="{82250FDA-209B-4168-BB58-C06DC7560C49}" destId="{3CFD0C21-8990-4E1F-AF3E-E05E4B9284FC}" srcOrd="3" destOrd="0" parTransId="{FC47F738-9FDC-46DC-B7EC-7EFDFA9DDFF1}" sibTransId="{3B03C3C9-892B-48F7-9738-369BFF6C2A26}"/>
    <dgm:cxn modelId="{2D806CD5-CFEC-47C3-BA85-57E72F0C5BC4}" type="presParOf" srcId="{2A2339F7-F476-472C-8BF7-4A01F3674A87}" destId="{E0A47DAE-01DD-4472-AFEE-DBBAC7B5234F}" srcOrd="0" destOrd="0" presId="urn:microsoft.com/office/officeart/2018/2/layout/IconLabelList"/>
    <dgm:cxn modelId="{4ADA999D-B9C7-4F41-838B-DA8E6024FF72}" type="presParOf" srcId="{E0A47DAE-01DD-4472-AFEE-DBBAC7B5234F}" destId="{AC72D2F2-B00A-48F8-A124-EB42D024FDAD}" srcOrd="0" destOrd="0" presId="urn:microsoft.com/office/officeart/2018/2/layout/IconLabelList"/>
    <dgm:cxn modelId="{59E6D030-92BA-42A6-93DD-4E645E5E7364}" type="presParOf" srcId="{E0A47DAE-01DD-4472-AFEE-DBBAC7B5234F}" destId="{316A7571-A092-443F-9A6C-8F365F2EE825}" srcOrd="1" destOrd="0" presId="urn:microsoft.com/office/officeart/2018/2/layout/IconLabelList"/>
    <dgm:cxn modelId="{31BA0029-7E07-4E25-86C0-5860601B369F}" type="presParOf" srcId="{E0A47DAE-01DD-4472-AFEE-DBBAC7B5234F}" destId="{CC5EEE78-583E-4C3A-9E87-5337E3957695}" srcOrd="2" destOrd="0" presId="urn:microsoft.com/office/officeart/2018/2/layout/IconLabelList"/>
    <dgm:cxn modelId="{9171A8EE-A507-4F3F-8973-6030E399B4E7}" type="presParOf" srcId="{2A2339F7-F476-472C-8BF7-4A01F3674A87}" destId="{09714CA6-CD9D-4F72-9D39-440F818A3677}" srcOrd="1" destOrd="0" presId="urn:microsoft.com/office/officeart/2018/2/layout/IconLabelList"/>
    <dgm:cxn modelId="{EF519F41-F19D-4258-9F5B-0057791D1CC9}" type="presParOf" srcId="{2A2339F7-F476-472C-8BF7-4A01F3674A87}" destId="{DA8F250B-3D57-4424-90D2-FF1FAFA9D770}" srcOrd="2" destOrd="0" presId="urn:microsoft.com/office/officeart/2018/2/layout/IconLabelList"/>
    <dgm:cxn modelId="{9A56C15E-281B-49CA-BD30-613A2F9E7F22}" type="presParOf" srcId="{DA8F250B-3D57-4424-90D2-FF1FAFA9D770}" destId="{E8EDDE61-27BD-42E1-BCE9-51020C5E80ED}" srcOrd="0" destOrd="0" presId="urn:microsoft.com/office/officeart/2018/2/layout/IconLabelList"/>
    <dgm:cxn modelId="{E871DF2F-9103-445C-8AEE-7902229D4212}" type="presParOf" srcId="{DA8F250B-3D57-4424-90D2-FF1FAFA9D770}" destId="{C50651B9-9C73-4011-939F-2DD4411A0E4B}" srcOrd="1" destOrd="0" presId="urn:microsoft.com/office/officeart/2018/2/layout/IconLabelList"/>
    <dgm:cxn modelId="{7B2B0124-F42C-4DFF-B61B-A68C41634383}" type="presParOf" srcId="{DA8F250B-3D57-4424-90D2-FF1FAFA9D770}" destId="{CA473CFC-CC6B-48C1-ACEB-3F0CBCEA6626}" srcOrd="2" destOrd="0" presId="urn:microsoft.com/office/officeart/2018/2/layout/IconLabelList"/>
    <dgm:cxn modelId="{B70EA200-EB0D-4375-9512-B77B6D9B4CBC}" type="presParOf" srcId="{2A2339F7-F476-472C-8BF7-4A01F3674A87}" destId="{70C1BD81-2858-41BD-BFA6-2C447CC9C41F}" srcOrd="3" destOrd="0" presId="urn:microsoft.com/office/officeart/2018/2/layout/IconLabelList"/>
    <dgm:cxn modelId="{015FB304-71CB-484E-B989-AA260789C18F}" type="presParOf" srcId="{2A2339F7-F476-472C-8BF7-4A01F3674A87}" destId="{BA45005B-83F6-4F19-94E6-453D1D8CB64E}" srcOrd="4" destOrd="0" presId="urn:microsoft.com/office/officeart/2018/2/layout/IconLabelList"/>
    <dgm:cxn modelId="{D3DFB8BC-0F8A-4E13-9638-626586BC1AE0}" type="presParOf" srcId="{BA45005B-83F6-4F19-94E6-453D1D8CB64E}" destId="{8B3DA069-F9CD-488B-B2E2-67427183A1F6}" srcOrd="0" destOrd="0" presId="urn:microsoft.com/office/officeart/2018/2/layout/IconLabelList"/>
    <dgm:cxn modelId="{984109BC-37E5-4689-AD1D-7C90817B4B0B}" type="presParOf" srcId="{BA45005B-83F6-4F19-94E6-453D1D8CB64E}" destId="{7F73BF54-16B9-4836-9528-8572C624A034}" srcOrd="1" destOrd="0" presId="urn:microsoft.com/office/officeart/2018/2/layout/IconLabelList"/>
    <dgm:cxn modelId="{854BC5D2-5677-4DCB-B279-9F163E8BDE70}" type="presParOf" srcId="{BA45005B-83F6-4F19-94E6-453D1D8CB64E}" destId="{BC3B0341-1EC4-478A-9D38-9CCFA7729029}" srcOrd="2" destOrd="0" presId="urn:microsoft.com/office/officeart/2018/2/layout/IconLabelList"/>
    <dgm:cxn modelId="{A99FA721-C39D-4D97-93A1-2363B268EFB9}" type="presParOf" srcId="{2A2339F7-F476-472C-8BF7-4A01F3674A87}" destId="{2A801644-5EB1-4F4A-9CB3-8F2DB378A77E}" srcOrd="5" destOrd="0" presId="urn:microsoft.com/office/officeart/2018/2/layout/IconLabelList"/>
    <dgm:cxn modelId="{25B831E1-D589-40E4-AAB1-EB34BE658C51}" type="presParOf" srcId="{2A2339F7-F476-472C-8BF7-4A01F3674A87}" destId="{67DFC88F-303C-4F55-B576-F12B20429D4E}" srcOrd="6" destOrd="0" presId="urn:microsoft.com/office/officeart/2018/2/layout/IconLabelList"/>
    <dgm:cxn modelId="{D778EE5E-21E9-4490-9D1C-D5B757C44BC4}" type="presParOf" srcId="{67DFC88F-303C-4F55-B576-F12B20429D4E}" destId="{BB86CEAA-F3C0-4099-AF1C-979D2F3DDABC}" srcOrd="0" destOrd="0" presId="urn:microsoft.com/office/officeart/2018/2/layout/IconLabelList"/>
    <dgm:cxn modelId="{E75EB648-9DEF-408D-BB2A-7D1816EEF37B}" type="presParOf" srcId="{67DFC88F-303C-4F55-B576-F12B20429D4E}" destId="{ED0402BB-4B67-4B44-BD46-C46CA5163138}" srcOrd="1" destOrd="0" presId="urn:microsoft.com/office/officeart/2018/2/layout/IconLabelList"/>
    <dgm:cxn modelId="{DAF2D303-0FC9-492B-B462-95B1AB2EF858}" type="presParOf" srcId="{67DFC88F-303C-4F55-B576-F12B20429D4E}" destId="{4DE9CA65-4F43-4050-8AD4-68EF12D1CA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391C8-8D53-4A1D-A598-59072029A77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F5D86984-8E19-4979-BBA0-D23A8BFE3289}">
      <dgm:prSet/>
      <dgm:spPr/>
      <dgm:t>
        <a:bodyPr/>
        <a:lstStyle/>
        <a:p>
          <a:r>
            <a:rPr lang="en-US"/>
            <a:t>April 19-22</a:t>
          </a:r>
        </a:p>
      </dgm:t>
    </dgm:pt>
    <dgm:pt modelId="{554F0E18-C634-4201-8566-A5FB7E00DBDD}" type="parTrans" cxnId="{DC88B1D0-D580-4939-B0BA-2437E3652D44}">
      <dgm:prSet/>
      <dgm:spPr/>
      <dgm:t>
        <a:bodyPr/>
        <a:lstStyle/>
        <a:p>
          <a:endParaRPr lang="en-US"/>
        </a:p>
      </dgm:t>
    </dgm:pt>
    <dgm:pt modelId="{BD1F89FC-0112-41C5-8CF6-9B96D9B23380}" type="sibTrans" cxnId="{DC88B1D0-D580-4939-B0BA-2437E3652D44}">
      <dgm:prSet/>
      <dgm:spPr/>
      <dgm:t>
        <a:bodyPr/>
        <a:lstStyle/>
        <a:p>
          <a:endParaRPr lang="en-US"/>
        </a:p>
      </dgm:t>
    </dgm:pt>
    <dgm:pt modelId="{E46F4F5C-54A1-4CA5-A66A-180860AE66A9}">
      <dgm:prSet/>
      <dgm:spPr/>
      <dgm:t>
        <a:bodyPr/>
        <a:lstStyle/>
        <a:p>
          <a:r>
            <a:rPr lang="en-US"/>
            <a:t>Dallas, TX</a:t>
          </a:r>
        </a:p>
      </dgm:t>
    </dgm:pt>
    <dgm:pt modelId="{2AEE8BD7-192F-41F0-856B-34F0C716B99D}" type="parTrans" cxnId="{4A210B91-30AE-40B4-8671-3A01A11DFEED}">
      <dgm:prSet/>
      <dgm:spPr/>
      <dgm:t>
        <a:bodyPr/>
        <a:lstStyle/>
        <a:p>
          <a:endParaRPr lang="en-US"/>
        </a:p>
      </dgm:t>
    </dgm:pt>
    <dgm:pt modelId="{124C5A55-A0AA-4C31-930B-E75B03659921}" type="sibTrans" cxnId="{4A210B91-30AE-40B4-8671-3A01A11DFEED}">
      <dgm:prSet/>
      <dgm:spPr/>
      <dgm:t>
        <a:bodyPr/>
        <a:lstStyle/>
        <a:p>
          <a:endParaRPr lang="en-US"/>
        </a:p>
      </dgm:t>
    </dgm:pt>
    <dgm:pt modelId="{A18396F3-564A-43FA-9D9D-6E05784928AB}">
      <dgm:prSet/>
      <dgm:spPr/>
      <dgm:t>
        <a:bodyPr/>
        <a:lstStyle/>
        <a:p>
          <a:r>
            <a:rPr lang="en-US"/>
            <a:t>Renaissance Dallas </a:t>
          </a:r>
        </a:p>
      </dgm:t>
    </dgm:pt>
    <dgm:pt modelId="{08890D37-F998-49EE-A36C-632938730482}" type="parTrans" cxnId="{164B5E41-60C3-4E0E-98EB-56599D98B40E}">
      <dgm:prSet/>
      <dgm:spPr/>
      <dgm:t>
        <a:bodyPr/>
        <a:lstStyle/>
        <a:p>
          <a:endParaRPr lang="en-US"/>
        </a:p>
      </dgm:t>
    </dgm:pt>
    <dgm:pt modelId="{A1BC558F-33E6-467C-8E4B-99A21B6B79AA}" type="sibTrans" cxnId="{164B5E41-60C3-4E0E-98EB-56599D98B40E}">
      <dgm:prSet/>
      <dgm:spPr/>
      <dgm:t>
        <a:bodyPr/>
        <a:lstStyle/>
        <a:p>
          <a:endParaRPr lang="en-US"/>
        </a:p>
      </dgm:t>
    </dgm:pt>
    <dgm:pt modelId="{514CA9D1-B21A-48B8-B70D-D45B0117FA55}" type="pres">
      <dgm:prSet presAssocID="{36D391C8-8D53-4A1D-A598-59072029A77E}" presName="linear" presStyleCnt="0">
        <dgm:presLayoutVars>
          <dgm:animLvl val="lvl"/>
          <dgm:resizeHandles val="exact"/>
        </dgm:presLayoutVars>
      </dgm:prSet>
      <dgm:spPr/>
    </dgm:pt>
    <dgm:pt modelId="{EFA8B8E9-3147-46EE-86C6-48DC5697C200}" type="pres">
      <dgm:prSet presAssocID="{F5D86984-8E19-4979-BBA0-D23A8BFE3289}" presName="parentText" presStyleLbl="node1" presStyleIdx="0" presStyleCnt="3" custLinFactY="-10505" custLinFactNeighborX="25" custLinFactNeighborY="-100000">
        <dgm:presLayoutVars>
          <dgm:chMax val="0"/>
          <dgm:bulletEnabled val="1"/>
        </dgm:presLayoutVars>
      </dgm:prSet>
      <dgm:spPr/>
    </dgm:pt>
    <dgm:pt modelId="{E6BEA678-2D34-4711-B77D-132E7FD7E4E7}" type="pres">
      <dgm:prSet presAssocID="{BD1F89FC-0112-41C5-8CF6-9B96D9B23380}" presName="spacer" presStyleCnt="0"/>
      <dgm:spPr/>
    </dgm:pt>
    <dgm:pt modelId="{B33B66B9-1421-42F2-B18A-89EEB7C36146}" type="pres">
      <dgm:prSet presAssocID="{E46F4F5C-54A1-4CA5-A66A-180860AE66A9}" presName="parentText" presStyleLbl="node1" presStyleIdx="1" presStyleCnt="3" custLinFactNeighborX="25" custLinFactNeighborY="-92581">
        <dgm:presLayoutVars>
          <dgm:chMax val="0"/>
          <dgm:bulletEnabled val="1"/>
        </dgm:presLayoutVars>
      </dgm:prSet>
      <dgm:spPr/>
    </dgm:pt>
    <dgm:pt modelId="{6740EEF0-E428-45FB-B7C0-7B78B873E1AF}" type="pres">
      <dgm:prSet presAssocID="{124C5A55-A0AA-4C31-930B-E75B03659921}" presName="spacer" presStyleCnt="0"/>
      <dgm:spPr/>
    </dgm:pt>
    <dgm:pt modelId="{9E9208C5-E8D1-4904-B48D-C75C8889358A}" type="pres">
      <dgm:prSet presAssocID="{A18396F3-564A-43FA-9D9D-6E05784928AB}" presName="parentText" presStyleLbl="node1" presStyleIdx="2" presStyleCnt="3" custLinFactY="-6302" custLinFactNeighborX="25" custLinFactNeighborY="-100000">
        <dgm:presLayoutVars>
          <dgm:chMax val="0"/>
          <dgm:bulletEnabled val="1"/>
        </dgm:presLayoutVars>
      </dgm:prSet>
      <dgm:spPr/>
    </dgm:pt>
  </dgm:ptLst>
  <dgm:cxnLst>
    <dgm:cxn modelId="{B90F6B19-C4EC-4BA8-A827-5F4709388E90}" type="presOf" srcId="{36D391C8-8D53-4A1D-A598-59072029A77E}" destId="{514CA9D1-B21A-48B8-B70D-D45B0117FA55}" srcOrd="0" destOrd="0" presId="urn:microsoft.com/office/officeart/2005/8/layout/vList2"/>
    <dgm:cxn modelId="{A2D20141-C216-4B12-9861-B83E5B145754}" type="presOf" srcId="{F5D86984-8E19-4979-BBA0-D23A8BFE3289}" destId="{EFA8B8E9-3147-46EE-86C6-48DC5697C200}" srcOrd="0" destOrd="0" presId="urn:microsoft.com/office/officeart/2005/8/layout/vList2"/>
    <dgm:cxn modelId="{164B5E41-60C3-4E0E-98EB-56599D98B40E}" srcId="{36D391C8-8D53-4A1D-A598-59072029A77E}" destId="{A18396F3-564A-43FA-9D9D-6E05784928AB}" srcOrd="2" destOrd="0" parTransId="{08890D37-F998-49EE-A36C-632938730482}" sibTransId="{A1BC558F-33E6-467C-8E4B-99A21B6B79AA}"/>
    <dgm:cxn modelId="{B3BFCC61-81AF-4AEC-840F-07A568E2D75B}" type="presOf" srcId="{E46F4F5C-54A1-4CA5-A66A-180860AE66A9}" destId="{B33B66B9-1421-42F2-B18A-89EEB7C36146}" srcOrd="0" destOrd="0" presId="urn:microsoft.com/office/officeart/2005/8/layout/vList2"/>
    <dgm:cxn modelId="{4A210B91-30AE-40B4-8671-3A01A11DFEED}" srcId="{36D391C8-8D53-4A1D-A598-59072029A77E}" destId="{E46F4F5C-54A1-4CA5-A66A-180860AE66A9}" srcOrd="1" destOrd="0" parTransId="{2AEE8BD7-192F-41F0-856B-34F0C716B99D}" sibTransId="{124C5A55-A0AA-4C31-930B-E75B03659921}"/>
    <dgm:cxn modelId="{B2DF61B8-6C65-4D86-9525-015B5ABC37F9}" type="presOf" srcId="{A18396F3-564A-43FA-9D9D-6E05784928AB}" destId="{9E9208C5-E8D1-4904-B48D-C75C8889358A}" srcOrd="0" destOrd="0" presId="urn:microsoft.com/office/officeart/2005/8/layout/vList2"/>
    <dgm:cxn modelId="{DC88B1D0-D580-4939-B0BA-2437E3652D44}" srcId="{36D391C8-8D53-4A1D-A598-59072029A77E}" destId="{F5D86984-8E19-4979-BBA0-D23A8BFE3289}" srcOrd="0" destOrd="0" parTransId="{554F0E18-C634-4201-8566-A5FB7E00DBDD}" sibTransId="{BD1F89FC-0112-41C5-8CF6-9B96D9B23380}"/>
    <dgm:cxn modelId="{A0CA2D9A-616B-49B8-BC0E-8CC02352E47E}" type="presParOf" srcId="{514CA9D1-B21A-48B8-B70D-D45B0117FA55}" destId="{EFA8B8E9-3147-46EE-86C6-48DC5697C200}" srcOrd="0" destOrd="0" presId="urn:microsoft.com/office/officeart/2005/8/layout/vList2"/>
    <dgm:cxn modelId="{40510FAF-E390-4E65-A4A5-9B4A5A909D5A}" type="presParOf" srcId="{514CA9D1-B21A-48B8-B70D-D45B0117FA55}" destId="{E6BEA678-2D34-4711-B77D-132E7FD7E4E7}" srcOrd="1" destOrd="0" presId="urn:microsoft.com/office/officeart/2005/8/layout/vList2"/>
    <dgm:cxn modelId="{BB3667DD-3F3A-469E-AAAB-CA0316E15CD2}" type="presParOf" srcId="{514CA9D1-B21A-48B8-B70D-D45B0117FA55}" destId="{B33B66B9-1421-42F2-B18A-89EEB7C36146}" srcOrd="2" destOrd="0" presId="urn:microsoft.com/office/officeart/2005/8/layout/vList2"/>
    <dgm:cxn modelId="{795406A2-F949-46D3-B47E-C6D9A3BFA10C}" type="presParOf" srcId="{514CA9D1-B21A-48B8-B70D-D45B0117FA55}" destId="{6740EEF0-E428-45FB-B7C0-7B78B873E1AF}" srcOrd="3" destOrd="0" presId="urn:microsoft.com/office/officeart/2005/8/layout/vList2"/>
    <dgm:cxn modelId="{5FE9A70E-47FB-43FD-8485-C2EC05648D26}" type="presParOf" srcId="{514CA9D1-B21A-48B8-B70D-D45B0117FA55}" destId="{9E9208C5-E8D1-4904-B48D-C75C888935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3E7001-2BDF-4060-B0B8-E407F752E6F9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EADE16B-8C05-4FBF-B4C7-23ACBDFA02CA}">
      <dgm:prSet/>
      <dgm:spPr/>
      <dgm:t>
        <a:bodyPr/>
        <a:lstStyle/>
        <a:p>
          <a:r>
            <a:rPr lang="en-US" dirty="0"/>
            <a:t>Announced last month </a:t>
          </a:r>
        </a:p>
      </dgm:t>
    </dgm:pt>
    <dgm:pt modelId="{73D3001C-D6EA-4638-9D47-9D9B64EA5C55}" type="parTrans" cxnId="{98B89AE5-E16E-43B6-8452-D6A041B1582B}">
      <dgm:prSet/>
      <dgm:spPr/>
      <dgm:t>
        <a:bodyPr/>
        <a:lstStyle/>
        <a:p>
          <a:endParaRPr lang="en-US"/>
        </a:p>
      </dgm:t>
    </dgm:pt>
    <dgm:pt modelId="{6AC2CA32-24E4-486A-B4C1-B5343114D6AC}" type="sibTrans" cxnId="{98B89AE5-E16E-43B6-8452-D6A041B1582B}">
      <dgm:prSet/>
      <dgm:spPr/>
      <dgm:t>
        <a:bodyPr/>
        <a:lstStyle/>
        <a:p>
          <a:endParaRPr lang="en-US"/>
        </a:p>
      </dgm:t>
    </dgm:pt>
    <dgm:pt modelId="{DB7D3F5B-7E0D-47A9-A51B-22BC6F19AED4}">
      <dgm:prSet/>
      <dgm:spPr/>
      <dgm:t>
        <a:bodyPr/>
        <a:lstStyle/>
        <a:p>
          <a:r>
            <a:rPr lang="en-US"/>
            <a:t>Clarifies language concerning the Secretary position</a:t>
          </a:r>
        </a:p>
      </dgm:t>
    </dgm:pt>
    <dgm:pt modelId="{D95BA308-292A-4B9D-8AF1-7C967497B6D7}" type="parTrans" cxnId="{B9423D58-6ABB-4597-8236-45C534EDDAE8}">
      <dgm:prSet/>
      <dgm:spPr/>
      <dgm:t>
        <a:bodyPr/>
        <a:lstStyle/>
        <a:p>
          <a:endParaRPr lang="en-US"/>
        </a:p>
      </dgm:t>
    </dgm:pt>
    <dgm:pt modelId="{EDE78202-FA19-4C27-B259-32B15AB15929}" type="sibTrans" cxnId="{B9423D58-6ABB-4597-8236-45C534EDDAE8}">
      <dgm:prSet/>
      <dgm:spPr/>
      <dgm:t>
        <a:bodyPr/>
        <a:lstStyle/>
        <a:p>
          <a:endParaRPr lang="en-US"/>
        </a:p>
      </dgm:t>
    </dgm:pt>
    <dgm:pt modelId="{ADB87D9C-7B43-4B2B-B40C-5B16DAD3CFD0}">
      <dgm:prSet/>
      <dgm:spPr/>
      <dgm:t>
        <a:bodyPr/>
        <a:lstStyle/>
        <a:p>
          <a:r>
            <a:rPr lang="en-US"/>
            <a:t>Specifies audit schedule</a:t>
          </a:r>
        </a:p>
      </dgm:t>
    </dgm:pt>
    <dgm:pt modelId="{9038F3AA-19F6-4AB1-83FE-1B1DC55D6B2D}" type="parTrans" cxnId="{DE80C093-8FB5-4CC8-992D-2A2145F2620A}">
      <dgm:prSet/>
      <dgm:spPr/>
      <dgm:t>
        <a:bodyPr/>
        <a:lstStyle/>
        <a:p>
          <a:endParaRPr lang="en-US"/>
        </a:p>
      </dgm:t>
    </dgm:pt>
    <dgm:pt modelId="{4EDF7F5B-52D8-422D-9DE2-DAE48C45FCD3}" type="sibTrans" cxnId="{DE80C093-8FB5-4CC8-992D-2A2145F2620A}">
      <dgm:prSet/>
      <dgm:spPr/>
      <dgm:t>
        <a:bodyPr/>
        <a:lstStyle/>
        <a:p>
          <a:endParaRPr lang="en-US"/>
        </a:p>
      </dgm:t>
    </dgm:pt>
    <dgm:pt modelId="{185B83F2-0229-456C-AFDE-F68B4E243BA2}">
      <dgm:prSet/>
      <dgm:spPr/>
      <dgm:t>
        <a:bodyPr/>
        <a:lstStyle/>
        <a:p>
          <a:r>
            <a:rPr lang="en-US"/>
            <a:t>Clarifies qualifications for election to the Board</a:t>
          </a:r>
        </a:p>
      </dgm:t>
    </dgm:pt>
    <dgm:pt modelId="{4F0AE4A1-DAC9-4923-9DCD-02B440B0B015}" type="parTrans" cxnId="{DC4AD8D0-0966-4B9F-B1FE-FFEA5E43ACD6}">
      <dgm:prSet/>
      <dgm:spPr/>
      <dgm:t>
        <a:bodyPr/>
        <a:lstStyle/>
        <a:p>
          <a:endParaRPr lang="en-US"/>
        </a:p>
      </dgm:t>
    </dgm:pt>
    <dgm:pt modelId="{629EF539-F398-424C-82D6-4647EA0E98D1}" type="sibTrans" cxnId="{DC4AD8D0-0966-4B9F-B1FE-FFEA5E43ACD6}">
      <dgm:prSet/>
      <dgm:spPr/>
      <dgm:t>
        <a:bodyPr/>
        <a:lstStyle/>
        <a:p>
          <a:endParaRPr lang="en-US"/>
        </a:p>
      </dgm:t>
    </dgm:pt>
    <dgm:pt modelId="{53E7F6F1-0478-4D06-8E02-A94743D0E56A}">
      <dgm:prSet/>
      <dgm:spPr/>
      <dgm:t>
        <a:bodyPr/>
        <a:lstStyle/>
        <a:p>
          <a:r>
            <a:rPr lang="en-US" dirty="0"/>
            <a:t>Removes a strikethrough present on printed copies of the bylaws outlining board positions</a:t>
          </a:r>
        </a:p>
      </dgm:t>
    </dgm:pt>
    <dgm:pt modelId="{8B9DE127-DDD6-4770-8C96-E61BD057CA8B}" type="parTrans" cxnId="{08945A51-E7E8-45E8-A645-8C9C74ADADCC}">
      <dgm:prSet/>
      <dgm:spPr/>
      <dgm:t>
        <a:bodyPr/>
        <a:lstStyle/>
        <a:p>
          <a:endParaRPr lang="en-US"/>
        </a:p>
      </dgm:t>
    </dgm:pt>
    <dgm:pt modelId="{CBC58B93-4B1C-4DA1-ADCC-AAB33682E61D}" type="sibTrans" cxnId="{08945A51-E7E8-45E8-A645-8C9C74ADADCC}">
      <dgm:prSet/>
      <dgm:spPr/>
      <dgm:t>
        <a:bodyPr/>
        <a:lstStyle/>
        <a:p>
          <a:endParaRPr lang="en-US"/>
        </a:p>
      </dgm:t>
    </dgm:pt>
    <dgm:pt modelId="{A76879A5-4A1E-4014-9064-4631171DD9AA}">
      <dgm:prSet/>
      <dgm:spPr/>
      <dgm:t>
        <a:bodyPr/>
        <a:lstStyle/>
        <a:p>
          <a:endParaRPr lang="en-US" dirty="0"/>
        </a:p>
      </dgm:t>
    </dgm:pt>
    <dgm:pt modelId="{9AE0E816-D6A8-45E0-A465-028434733F0E}" type="parTrans" cxnId="{6FB1C52B-F582-4830-A7F0-44A271D75F4A}">
      <dgm:prSet/>
      <dgm:spPr/>
      <dgm:t>
        <a:bodyPr/>
        <a:lstStyle/>
        <a:p>
          <a:endParaRPr lang="en-US"/>
        </a:p>
      </dgm:t>
    </dgm:pt>
    <dgm:pt modelId="{F1FF0C03-4AAF-4206-BDF1-DFD99F0A5D87}" type="sibTrans" cxnId="{6FB1C52B-F582-4830-A7F0-44A271D75F4A}">
      <dgm:prSet/>
      <dgm:spPr/>
      <dgm:t>
        <a:bodyPr/>
        <a:lstStyle/>
        <a:p>
          <a:endParaRPr lang="en-US"/>
        </a:p>
      </dgm:t>
    </dgm:pt>
    <dgm:pt modelId="{82BC891D-8840-4BB0-8CFD-78D67F55E28C}">
      <dgm:prSet/>
      <dgm:spPr/>
      <dgm:t>
        <a:bodyPr/>
        <a:lstStyle/>
        <a:p>
          <a:r>
            <a:rPr lang="en-US" dirty="0"/>
            <a:t>Bylaws may be amended by a two-thirds vote of the members entitled to vote (regular members) </a:t>
          </a:r>
        </a:p>
      </dgm:t>
    </dgm:pt>
    <dgm:pt modelId="{0263878B-A792-4888-833B-E8B894D5A021}" type="parTrans" cxnId="{DC628F3E-D151-4387-9D29-B826216E1A7A}">
      <dgm:prSet/>
      <dgm:spPr/>
      <dgm:t>
        <a:bodyPr/>
        <a:lstStyle/>
        <a:p>
          <a:endParaRPr lang="en-US"/>
        </a:p>
      </dgm:t>
    </dgm:pt>
    <dgm:pt modelId="{2B4AEEE2-4E91-4B41-A850-A8EFC53E1743}" type="sibTrans" cxnId="{DC628F3E-D151-4387-9D29-B826216E1A7A}">
      <dgm:prSet/>
      <dgm:spPr/>
      <dgm:t>
        <a:bodyPr/>
        <a:lstStyle/>
        <a:p>
          <a:endParaRPr lang="en-US"/>
        </a:p>
      </dgm:t>
    </dgm:pt>
    <dgm:pt modelId="{00F33E13-D05A-4140-86FD-04C7842EEA25}">
      <dgm:prSet/>
      <dgm:spPr/>
      <dgm:t>
        <a:bodyPr/>
        <a:lstStyle/>
        <a:p>
          <a:endParaRPr lang="en-US" dirty="0"/>
        </a:p>
      </dgm:t>
    </dgm:pt>
    <dgm:pt modelId="{192F20A0-C1A2-4AB8-820B-3A3DECC07761}" type="parTrans" cxnId="{047224F0-50BA-42D1-9934-670562EFD9CE}">
      <dgm:prSet/>
      <dgm:spPr/>
      <dgm:t>
        <a:bodyPr/>
        <a:lstStyle/>
        <a:p>
          <a:endParaRPr lang="en-US"/>
        </a:p>
      </dgm:t>
    </dgm:pt>
    <dgm:pt modelId="{1DE6BF38-9592-4F47-B465-C78DAA2D707A}" type="sibTrans" cxnId="{047224F0-50BA-42D1-9934-670562EFD9CE}">
      <dgm:prSet/>
      <dgm:spPr/>
      <dgm:t>
        <a:bodyPr/>
        <a:lstStyle/>
        <a:p>
          <a:endParaRPr lang="en-US"/>
        </a:p>
      </dgm:t>
    </dgm:pt>
    <dgm:pt modelId="{52D4CEF4-36D5-4E62-A096-C7C7B2C8536E}" type="pres">
      <dgm:prSet presAssocID="{CA3E7001-2BDF-4060-B0B8-E407F752E6F9}" presName="linear" presStyleCnt="0">
        <dgm:presLayoutVars>
          <dgm:animLvl val="lvl"/>
          <dgm:resizeHandles val="exact"/>
        </dgm:presLayoutVars>
      </dgm:prSet>
      <dgm:spPr/>
    </dgm:pt>
    <dgm:pt modelId="{659E5E92-41C5-4D84-A0D1-D11D44A1D571}" type="pres">
      <dgm:prSet presAssocID="{8EADE16B-8C05-4FBF-B4C7-23ACBDFA02C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AC36158-2DFE-4A0C-951E-305E9FC68B62}" type="pres">
      <dgm:prSet presAssocID="{6AC2CA32-24E4-486A-B4C1-B5343114D6AC}" presName="spacer" presStyleCnt="0"/>
      <dgm:spPr/>
    </dgm:pt>
    <dgm:pt modelId="{151A2D2C-52EB-4D74-A874-D9CA7BEA0FBD}" type="pres">
      <dgm:prSet presAssocID="{DB7D3F5B-7E0D-47A9-A51B-22BC6F19AE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9E58AEC-7805-4F86-A3EA-D8083D755428}" type="pres">
      <dgm:prSet presAssocID="{EDE78202-FA19-4C27-B259-32B15AB15929}" presName="spacer" presStyleCnt="0"/>
      <dgm:spPr/>
    </dgm:pt>
    <dgm:pt modelId="{834C067C-519A-42CF-A29A-3E120F4A302C}" type="pres">
      <dgm:prSet presAssocID="{ADB87D9C-7B43-4B2B-B40C-5B16DAD3CFD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CB18F2A-B13C-499B-BAB9-4F26B78C9202}" type="pres">
      <dgm:prSet presAssocID="{4EDF7F5B-52D8-422D-9DE2-DAE48C45FCD3}" presName="spacer" presStyleCnt="0"/>
      <dgm:spPr/>
    </dgm:pt>
    <dgm:pt modelId="{C992CBD5-290D-41E5-9B24-AADDF8DF2BFF}" type="pres">
      <dgm:prSet presAssocID="{185B83F2-0229-456C-AFDE-F68B4E243BA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F78E80C-EB17-49FE-BA1D-35FA8926905B}" type="pres">
      <dgm:prSet presAssocID="{629EF539-F398-424C-82D6-4647EA0E98D1}" presName="spacer" presStyleCnt="0"/>
      <dgm:spPr/>
    </dgm:pt>
    <dgm:pt modelId="{9F8439E2-D75E-4AC6-9F22-8EC8265B0C3C}" type="pres">
      <dgm:prSet presAssocID="{53E7F6F1-0478-4D06-8E02-A94743D0E56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84ED2E5-21DF-4E34-9B58-ACDE4AFC14AC}" type="pres">
      <dgm:prSet presAssocID="{53E7F6F1-0478-4D06-8E02-A94743D0E56A}" presName="childText" presStyleLbl="revTx" presStyleIdx="0" presStyleCnt="2">
        <dgm:presLayoutVars>
          <dgm:bulletEnabled val="1"/>
        </dgm:presLayoutVars>
      </dgm:prSet>
      <dgm:spPr/>
    </dgm:pt>
    <dgm:pt modelId="{421BCF9F-3F18-4164-9E37-84D608205B42}" type="pres">
      <dgm:prSet presAssocID="{82BC891D-8840-4BB0-8CFD-78D67F55E28C}" presName="parentText" presStyleLbl="node1" presStyleIdx="5" presStyleCnt="6" custLinFactNeighborY="-61353">
        <dgm:presLayoutVars>
          <dgm:chMax val="0"/>
          <dgm:bulletEnabled val="1"/>
        </dgm:presLayoutVars>
      </dgm:prSet>
      <dgm:spPr/>
    </dgm:pt>
    <dgm:pt modelId="{A286D0A6-3E2D-44D9-8D2F-16F4229888A9}" type="pres">
      <dgm:prSet presAssocID="{82BC891D-8840-4BB0-8CFD-78D67F55E28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F50C10B-BF5E-4A3D-8C98-99992E2B5E50}" type="presOf" srcId="{53E7F6F1-0478-4D06-8E02-A94743D0E56A}" destId="{9F8439E2-D75E-4AC6-9F22-8EC8265B0C3C}" srcOrd="0" destOrd="0" presId="urn:microsoft.com/office/officeart/2005/8/layout/vList2"/>
    <dgm:cxn modelId="{3BBFB429-CC48-442E-894D-1832504737F8}" type="presOf" srcId="{CA3E7001-2BDF-4060-B0B8-E407F752E6F9}" destId="{52D4CEF4-36D5-4E62-A096-C7C7B2C8536E}" srcOrd="0" destOrd="0" presId="urn:microsoft.com/office/officeart/2005/8/layout/vList2"/>
    <dgm:cxn modelId="{6FB1C52B-F582-4830-A7F0-44A271D75F4A}" srcId="{53E7F6F1-0478-4D06-8E02-A94743D0E56A}" destId="{A76879A5-4A1E-4014-9064-4631171DD9AA}" srcOrd="0" destOrd="0" parTransId="{9AE0E816-D6A8-45E0-A465-028434733F0E}" sibTransId="{F1FF0C03-4AAF-4206-BDF1-DFD99F0A5D87}"/>
    <dgm:cxn modelId="{0DF6FF3D-3F8E-487D-A18B-17B0F46ABDBA}" type="presOf" srcId="{82BC891D-8840-4BB0-8CFD-78D67F55E28C}" destId="{421BCF9F-3F18-4164-9E37-84D608205B42}" srcOrd="0" destOrd="0" presId="urn:microsoft.com/office/officeart/2005/8/layout/vList2"/>
    <dgm:cxn modelId="{DC628F3E-D151-4387-9D29-B826216E1A7A}" srcId="{CA3E7001-2BDF-4060-B0B8-E407F752E6F9}" destId="{82BC891D-8840-4BB0-8CFD-78D67F55E28C}" srcOrd="5" destOrd="0" parTransId="{0263878B-A792-4888-833B-E8B894D5A021}" sibTransId="{2B4AEEE2-4E91-4B41-A850-A8EFC53E1743}"/>
    <dgm:cxn modelId="{802DA842-0174-41BF-AF84-6CF3F58B98C6}" type="presOf" srcId="{ADB87D9C-7B43-4B2B-B40C-5B16DAD3CFD0}" destId="{834C067C-519A-42CF-A29A-3E120F4A302C}" srcOrd="0" destOrd="0" presId="urn:microsoft.com/office/officeart/2005/8/layout/vList2"/>
    <dgm:cxn modelId="{08945A51-E7E8-45E8-A645-8C9C74ADADCC}" srcId="{CA3E7001-2BDF-4060-B0B8-E407F752E6F9}" destId="{53E7F6F1-0478-4D06-8E02-A94743D0E56A}" srcOrd="4" destOrd="0" parTransId="{8B9DE127-DDD6-4770-8C96-E61BD057CA8B}" sibTransId="{CBC58B93-4B1C-4DA1-ADCC-AAB33682E61D}"/>
    <dgm:cxn modelId="{95DD4755-B47F-4929-A25E-F8CE505C0527}" type="presOf" srcId="{00F33E13-D05A-4140-86FD-04C7842EEA25}" destId="{A286D0A6-3E2D-44D9-8D2F-16F4229888A9}" srcOrd="0" destOrd="0" presId="urn:microsoft.com/office/officeart/2005/8/layout/vList2"/>
    <dgm:cxn modelId="{B9423D58-6ABB-4597-8236-45C534EDDAE8}" srcId="{CA3E7001-2BDF-4060-B0B8-E407F752E6F9}" destId="{DB7D3F5B-7E0D-47A9-A51B-22BC6F19AED4}" srcOrd="1" destOrd="0" parTransId="{D95BA308-292A-4B9D-8AF1-7C967497B6D7}" sibTransId="{EDE78202-FA19-4C27-B259-32B15AB15929}"/>
    <dgm:cxn modelId="{DE80C093-8FB5-4CC8-992D-2A2145F2620A}" srcId="{CA3E7001-2BDF-4060-B0B8-E407F752E6F9}" destId="{ADB87D9C-7B43-4B2B-B40C-5B16DAD3CFD0}" srcOrd="2" destOrd="0" parTransId="{9038F3AA-19F6-4AB1-83FE-1B1DC55D6B2D}" sibTransId="{4EDF7F5B-52D8-422D-9DE2-DAE48C45FCD3}"/>
    <dgm:cxn modelId="{81FFF89F-F9CA-4F76-9A1E-AEEFAA972AD9}" type="presOf" srcId="{DB7D3F5B-7E0D-47A9-A51B-22BC6F19AED4}" destId="{151A2D2C-52EB-4D74-A874-D9CA7BEA0FBD}" srcOrd="0" destOrd="0" presId="urn:microsoft.com/office/officeart/2005/8/layout/vList2"/>
    <dgm:cxn modelId="{622DC7AB-172D-4751-9412-AFA2C0B8F908}" type="presOf" srcId="{185B83F2-0229-456C-AFDE-F68B4E243BA2}" destId="{C992CBD5-290D-41E5-9B24-AADDF8DF2BFF}" srcOrd="0" destOrd="0" presId="urn:microsoft.com/office/officeart/2005/8/layout/vList2"/>
    <dgm:cxn modelId="{DC4AD8D0-0966-4B9F-B1FE-FFEA5E43ACD6}" srcId="{CA3E7001-2BDF-4060-B0B8-E407F752E6F9}" destId="{185B83F2-0229-456C-AFDE-F68B4E243BA2}" srcOrd="3" destOrd="0" parTransId="{4F0AE4A1-DAC9-4923-9DCD-02B440B0B015}" sibTransId="{629EF539-F398-424C-82D6-4647EA0E98D1}"/>
    <dgm:cxn modelId="{956014DF-1054-49FD-AD54-4224C8167E0E}" type="presOf" srcId="{A76879A5-4A1E-4014-9064-4631171DD9AA}" destId="{684ED2E5-21DF-4E34-9B58-ACDE4AFC14AC}" srcOrd="0" destOrd="0" presId="urn:microsoft.com/office/officeart/2005/8/layout/vList2"/>
    <dgm:cxn modelId="{98B89AE5-E16E-43B6-8452-D6A041B1582B}" srcId="{CA3E7001-2BDF-4060-B0B8-E407F752E6F9}" destId="{8EADE16B-8C05-4FBF-B4C7-23ACBDFA02CA}" srcOrd="0" destOrd="0" parTransId="{73D3001C-D6EA-4638-9D47-9D9B64EA5C55}" sibTransId="{6AC2CA32-24E4-486A-B4C1-B5343114D6AC}"/>
    <dgm:cxn modelId="{E516A8EC-A0F2-44CC-BAB8-121BD2231E00}" type="presOf" srcId="{8EADE16B-8C05-4FBF-B4C7-23ACBDFA02CA}" destId="{659E5E92-41C5-4D84-A0D1-D11D44A1D571}" srcOrd="0" destOrd="0" presId="urn:microsoft.com/office/officeart/2005/8/layout/vList2"/>
    <dgm:cxn modelId="{047224F0-50BA-42D1-9934-670562EFD9CE}" srcId="{82BC891D-8840-4BB0-8CFD-78D67F55E28C}" destId="{00F33E13-D05A-4140-86FD-04C7842EEA25}" srcOrd="0" destOrd="0" parTransId="{192F20A0-C1A2-4AB8-820B-3A3DECC07761}" sibTransId="{1DE6BF38-9592-4F47-B465-C78DAA2D707A}"/>
    <dgm:cxn modelId="{2ECCEFB7-DBF5-48D9-A48D-D1BB286FA696}" type="presParOf" srcId="{52D4CEF4-36D5-4E62-A096-C7C7B2C8536E}" destId="{659E5E92-41C5-4D84-A0D1-D11D44A1D571}" srcOrd="0" destOrd="0" presId="urn:microsoft.com/office/officeart/2005/8/layout/vList2"/>
    <dgm:cxn modelId="{716F6D18-FCF2-4627-A04B-8AD46F6F48A5}" type="presParOf" srcId="{52D4CEF4-36D5-4E62-A096-C7C7B2C8536E}" destId="{EAC36158-2DFE-4A0C-951E-305E9FC68B62}" srcOrd="1" destOrd="0" presId="urn:microsoft.com/office/officeart/2005/8/layout/vList2"/>
    <dgm:cxn modelId="{2C8388F9-E2B9-43E5-9BCF-4CFF7F704090}" type="presParOf" srcId="{52D4CEF4-36D5-4E62-A096-C7C7B2C8536E}" destId="{151A2D2C-52EB-4D74-A874-D9CA7BEA0FBD}" srcOrd="2" destOrd="0" presId="urn:microsoft.com/office/officeart/2005/8/layout/vList2"/>
    <dgm:cxn modelId="{FB91B4BB-2A29-4735-96BA-2381E0C720AB}" type="presParOf" srcId="{52D4CEF4-36D5-4E62-A096-C7C7B2C8536E}" destId="{D9E58AEC-7805-4F86-A3EA-D8083D755428}" srcOrd="3" destOrd="0" presId="urn:microsoft.com/office/officeart/2005/8/layout/vList2"/>
    <dgm:cxn modelId="{6197A201-19AF-41CE-B97B-58011AE08CD6}" type="presParOf" srcId="{52D4CEF4-36D5-4E62-A096-C7C7B2C8536E}" destId="{834C067C-519A-42CF-A29A-3E120F4A302C}" srcOrd="4" destOrd="0" presId="urn:microsoft.com/office/officeart/2005/8/layout/vList2"/>
    <dgm:cxn modelId="{C12A3AB2-CB8E-49A1-A110-8F9695E35728}" type="presParOf" srcId="{52D4CEF4-36D5-4E62-A096-C7C7B2C8536E}" destId="{3CB18F2A-B13C-499B-BAB9-4F26B78C9202}" srcOrd="5" destOrd="0" presId="urn:microsoft.com/office/officeart/2005/8/layout/vList2"/>
    <dgm:cxn modelId="{148EF446-DFA4-4671-BC2A-5D4CE255C607}" type="presParOf" srcId="{52D4CEF4-36D5-4E62-A096-C7C7B2C8536E}" destId="{C992CBD5-290D-41E5-9B24-AADDF8DF2BFF}" srcOrd="6" destOrd="0" presId="urn:microsoft.com/office/officeart/2005/8/layout/vList2"/>
    <dgm:cxn modelId="{C1CD5627-3AAC-48DF-879B-9893D7EAA540}" type="presParOf" srcId="{52D4CEF4-36D5-4E62-A096-C7C7B2C8536E}" destId="{3F78E80C-EB17-49FE-BA1D-35FA8926905B}" srcOrd="7" destOrd="0" presId="urn:microsoft.com/office/officeart/2005/8/layout/vList2"/>
    <dgm:cxn modelId="{99042703-08C0-434D-A2D8-14190E5953AC}" type="presParOf" srcId="{52D4CEF4-36D5-4E62-A096-C7C7B2C8536E}" destId="{9F8439E2-D75E-4AC6-9F22-8EC8265B0C3C}" srcOrd="8" destOrd="0" presId="urn:microsoft.com/office/officeart/2005/8/layout/vList2"/>
    <dgm:cxn modelId="{AAEB74C8-7CD9-4ABE-98C3-878B3318E7D9}" type="presParOf" srcId="{52D4CEF4-36D5-4E62-A096-C7C7B2C8536E}" destId="{684ED2E5-21DF-4E34-9B58-ACDE4AFC14AC}" srcOrd="9" destOrd="0" presId="urn:microsoft.com/office/officeart/2005/8/layout/vList2"/>
    <dgm:cxn modelId="{47297CAC-CDB8-4808-B83C-13856DFE8E1C}" type="presParOf" srcId="{52D4CEF4-36D5-4E62-A096-C7C7B2C8536E}" destId="{421BCF9F-3F18-4164-9E37-84D608205B42}" srcOrd="10" destOrd="0" presId="urn:microsoft.com/office/officeart/2005/8/layout/vList2"/>
    <dgm:cxn modelId="{ECA8206E-782F-4E2D-869B-5C3264E00DCC}" type="presParOf" srcId="{52D4CEF4-36D5-4E62-A096-C7C7B2C8536E}" destId="{A286D0A6-3E2D-44D9-8D2F-16F4229888A9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2D2F2-B00A-48F8-A124-EB42D024FDAD}">
      <dsp:nvSpPr>
        <dsp:cNvPr id="0" name=""/>
        <dsp:cNvSpPr/>
      </dsp:nvSpPr>
      <dsp:spPr>
        <a:xfrm>
          <a:off x="752566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EEE78-583E-4C3A-9E87-5337E3957695}">
      <dsp:nvSpPr>
        <dsp:cNvPr id="0" name=""/>
        <dsp:cNvSpPr/>
      </dsp:nvSpPr>
      <dsp:spPr>
        <a:xfrm>
          <a:off x="100682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NASASPS’ mission is to support state regulators for effective regulation of private postsecondary education</a:t>
          </a:r>
          <a:r>
            <a:rPr lang="en-US" sz="1200" kern="1200" dirty="0"/>
            <a:t>.</a:t>
          </a:r>
        </a:p>
      </dsp:txBody>
      <dsp:txXfrm>
        <a:off x="100682" y="2205144"/>
        <a:ext cx="2370489" cy="1260000"/>
      </dsp:txXfrm>
    </dsp:sp>
    <dsp:sp modelId="{E8EDDE61-27BD-42E1-BCE9-51020C5E80ED}">
      <dsp:nvSpPr>
        <dsp:cNvPr id="0" name=""/>
        <dsp:cNvSpPr/>
      </dsp:nvSpPr>
      <dsp:spPr>
        <a:xfrm>
          <a:off x="3537891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473CFC-CC6B-48C1-ACEB-3F0CBCEA6626}">
      <dsp:nvSpPr>
        <dsp:cNvPr id="0" name=""/>
        <dsp:cNvSpPr/>
      </dsp:nvSpPr>
      <dsp:spPr>
        <a:xfrm>
          <a:off x="2886007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 #1: Provide leadership, resources, and guidance to states on federal and state policy issues</a:t>
          </a:r>
        </a:p>
      </dsp:txBody>
      <dsp:txXfrm>
        <a:off x="2886007" y="2205144"/>
        <a:ext cx="2370489" cy="1260000"/>
      </dsp:txXfrm>
    </dsp:sp>
    <dsp:sp modelId="{8B3DA069-F9CD-488B-B2E2-67427183A1F6}">
      <dsp:nvSpPr>
        <dsp:cNvPr id="0" name=""/>
        <dsp:cNvSpPr/>
      </dsp:nvSpPr>
      <dsp:spPr>
        <a:xfrm>
          <a:off x="6323216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B0341-1EC4-478A-9D38-9CCFA7729029}">
      <dsp:nvSpPr>
        <dsp:cNvPr id="0" name=""/>
        <dsp:cNvSpPr/>
      </dsp:nvSpPr>
      <dsp:spPr>
        <a:xfrm>
          <a:off x="5671332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 #2: Work to promote best practices and cohesion among members</a:t>
          </a:r>
        </a:p>
      </dsp:txBody>
      <dsp:txXfrm>
        <a:off x="5671332" y="2205144"/>
        <a:ext cx="2370489" cy="1260000"/>
      </dsp:txXfrm>
    </dsp:sp>
    <dsp:sp modelId="{BB86CEAA-F3C0-4099-AF1C-979D2F3DDABC}">
      <dsp:nvSpPr>
        <dsp:cNvPr id="0" name=""/>
        <dsp:cNvSpPr/>
      </dsp:nvSpPr>
      <dsp:spPr>
        <a:xfrm>
          <a:off x="9108541" y="727660"/>
          <a:ext cx="1066720" cy="10667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9CA65-4F43-4050-8AD4-68EF12D1CA22}">
      <dsp:nvSpPr>
        <dsp:cNvPr id="0" name=""/>
        <dsp:cNvSpPr/>
      </dsp:nvSpPr>
      <dsp:spPr>
        <a:xfrm>
          <a:off x="8456657" y="2205144"/>
          <a:ext cx="2370489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 #3: Support strong consumer protection in private post-secondary education</a:t>
          </a:r>
        </a:p>
      </dsp:txBody>
      <dsp:txXfrm>
        <a:off x="8456657" y="2205144"/>
        <a:ext cx="2370489" cy="126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8B8E9-3147-46EE-86C6-48DC5697C200}">
      <dsp:nvSpPr>
        <dsp:cNvPr id="0" name=""/>
        <dsp:cNvSpPr/>
      </dsp:nvSpPr>
      <dsp:spPr>
        <a:xfrm>
          <a:off x="0" y="0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April 19-22</a:t>
          </a:r>
        </a:p>
      </dsp:txBody>
      <dsp:txXfrm>
        <a:off x="64397" y="64397"/>
        <a:ext cx="11518708" cy="1190381"/>
      </dsp:txXfrm>
    </dsp:sp>
    <dsp:sp modelId="{B33B66B9-1421-42F2-B18A-89EEB7C36146}">
      <dsp:nvSpPr>
        <dsp:cNvPr id="0" name=""/>
        <dsp:cNvSpPr/>
      </dsp:nvSpPr>
      <dsp:spPr>
        <a:xfrm>
          <a:off x="0" y="1369433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Dallas, TX</a:t>
          </a:r>
        </a:p>
      </dsp:txBody>
      <dsp:txXfrm>
        <a:off x="64397" y="1433830"/>
        <a:ext cx="11518708" cy="1190381"/>
      </dsp:txXfrm>
    </dsp:sp>
    <dsp:sp modelId="{9E9208C5-E8D1-4904-B48D-C75C8889358A}">
      <dsp:nvSpPr>
        <dsp:cNvPr id="0" name=""/>
        <dsp:cNvSpPr/>
      </dsp:nvSpPr>
      <dsp:spPr>
        <a:xfrm>
          <a:off x="0" y="2752122"/>
          <a:ext cx="11647502" cy="13191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Renaissance Dallas </a:t>
          </a:r>
        </a:p>
      </dsp:txBody>
      <dsp:txXfrm>
        <a:off x="64397" y="2816519"/>
        <a:ext cx="11518708" cy="119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E5E92-41C5-4D84-A0D1-D11D44A1D571}">
      <dsp:nvSpPr>
        <dsp:cNvPr id="0" name=""/>
        <dsp:cNvSpPr/>
      </dsp:nvSpPr>
      <dsp:spPr>
        <a:xfrm>
          <a:off x="0" y="101618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Announced last month </a:t>
          </a:r>
        </a:p>
      </dsp:txBody>
      <dsp:txXfrm>
        <a:off x="25759" y="127377"/>
        <a:ext cx="11595984" cy="476152"/>
      </dsp:txXfrm>
    </dsp:sp>
    <dsp:sp modelId="{151A2D2C-52EB-4D74-A874-D9CA7BEA0FBD}">
      <dsp:nvSpPr>
        <dsp:cNvPr id="0" name=""/>
        <dsp:cNvSpPr/>
      </dsp:nvSpPr>
      <dsp:spPr>
        <a:xfrm>
          <a:off x="0" y="692648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Clarifies language concerning the Secretary position</a:t>
          </a:r>
        </a:p>
      </dsp:txBody>
      <dsp:txXfrm>
        <a:off x="25759" y="718407"/>
        <a:ext cx="11595984" cy="476152"/>
      </dsp:txXfrm>
    </dsp:sp>
    <dsp:sp modelId="{834C067C-519A-42CF-A29A-3E120F4A302C}">
      <dsp:nvSpPr>
        <dsp:cNvPr id="0" name=""/>
        <dsp:cNvSpPr/>
      </dsp:nvSpPr>
      <dsp:spPr>
        <a:xfrm>
          <a:off x="0" y="1283679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Specifies audit schedule</a:t>
          </a:r>
        </a:p>
      </dsp:txBody>
      <dsp:txXfrm>
        <a:off x="25759" y="1309438"/>
        <a:ext cx="11595984" cy="476152"/>
      </dsp:txXfrm>
    </dsp:sp>
    <dsp:sp modelId="{C992CBD5-290D-41E5-9B24-AADDF8DF2BFF}">
      <dsp:nvSpPr>
        <dsp:cNvPr id="0" name=""/>
        <dsp:cNvSpPr/>
      </dsp:nvSpPr>
      <dsp:spPr>
        <a:xfrm>
          <a:off x="0" y="1874709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Clarifies qualifications for election to the Board</a:t>
          </a:r>
        </a:p>
      </dsp:txBody>
      <dsp:txXfrm>
        <a:off x="25759" y="1900468"/>
        <a:ext cx="11595984" cy="476152"/>
      </dsp:txXfrm>
    </dsp:sp>
    <dsp:sp modelId="{9F8439E2-D75E-4AC6-9F22-8EC8265B0C3C}">
      <dsp:nvSpPr>
        <dsp:cNvPr id="0" name=""/>
        <dsp:cNvSpPr/>
      </dsp:nvSpPr>
      <dsp:spPr>
        <a:xfrm>
          <a:off x="0" y="2465739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Removes a strikethrough present on printed copies of the bylaws outlining board positions</a:t>
          </a:r>
        </a:p>
      </dsp:txBody>
      <dsp:txXfrm>
        <a:off x="25759" y="2491498"/>
        <a:ext cx="11595984" cy="476152"/>
      </dsp:txXfrm>
    </dsp:sp>
    <dsp:sp modelId="{684ED2E5-21DF-4E34-9B58-ACDE4AFC14AC}">
      <dsp:nvSpPr>
        <dsp:cNvPr id="0" name=""/>
        <dsp:cNvSpPr/>
      </dsp:nvSpPr>
      <dsp:spPr>
        <a:xfrm>
          <a:off x="0" y="2993409"/>
          <a:ext cx="1164750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0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2993409"/>
        <a:ext cx="11647502" cy="364320"/>
      </dsp:txXfrm>
    </dsp:sp>
    <dsp:sp modelId="{421BCF9F-3F18-4164-9E37-84D608205B42}">
      <dsp:nvSpPr>
        <dsp:cNvPr id="0" name=""/>
        <dsp:cNvSpPr/>
      </dsp:nvSpPr>
      <dsp:spPr>
        <a:xfrm>
          <a:off x="0" y="3134207"/>
          <a:ext cx="11647502" cy="527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Bylaws may be amended by a two-thirds vote of the members entitled to vote (regular members) </a:t>
          </a:r>
        </a:p>
      </dsp:txBody>
      <dsp:txXfrm>
        <a:off x="25759" y="3159966"/>
        <a:ext cx="11595984" cy="476152"/>
      </dsp:txXfrm>
    </dsp:sp>
    <dsp:sp modelId="{A286D0A6-3E2D-44D9-8D2F-16F4229888A9}">
      <dsp:nvSpPr>
        <dsp:cNvPr id="0" name=""/>
        <dsp:cNvSpPr/>
      </dsp:nvSpPr>
      <dsp:spPr>
        <a:xfrm>
          <a:off x="0" y="3885399"/>
          <a:ext cx="1164750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80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700" kern="1200" dirty="0"/>
        </a:p>
      </dsp:txBody>
      <dsp:txXfrm>
        <a:off x="0" y="3885399"/>
        <a:ext cx="11647502" cy="364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B4FD-D946-4CF3-BE31-1D6724CBC4A8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24DD-4B59-4D17-8D1C-7C0E2AA8F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86000"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07EE1E-B9E7-0D17-AF08-79F46E0DD88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2AE61-B956-8E3D-FEB0-9548DF5C35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039" y="688826"/>
            <a:ext cx="10789920" cy="2162988"/>
          </a:xfrm>
        </p:spPr>
        <p:txBody>
          <a:bodyPr anchor="ctr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90954-8369-77A0-A4EE-3DFA04C0B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2015" y="2964888"/>
            <a:ext cx="8887968" cy="169489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 | 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A42BD-8DAC-AADF-BA55-733FAD36DC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10474" y="4737900"/>
            <a:ext cx="5202378" cy="16948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15586D-28A7-8443-E858-92F07FD679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73635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C860F9-29BC-E5BC-F955-685556AF0FE0}"/>
              </a:ext>
            </a:extLst>
          </p:cNvPr>
          <p:cNvSpPr txBox="1"/>
          <p:nvPr userDrawn="1"/>
        </p:nvSpPr>
        <p:spPr>
          <a:xfrm>
            <a:off x="4352293" y="6402116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</p:spTree>
    <p:extLst>
      <p:ext uri="{BB962C8B-B14F-4D97-AF65-F5344CB8AC3E}">
        <p14:creationId xmlns:p14="http://schemas.microsoft.com/office/powerpoint/2010/main" val="1436049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bg>
      <p:bgPr>
        <a:blipFill dpi="0" rotWithShape="1">
          <a:blip r:embed="rId2">
            <a:alphaModFix amt="86000"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AE61-B956-8E3D-FEB0-9548DF5C3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640531" y="2571116"/>
            <a:ext cx="8904514" cy="1625980"/>
          </a:xfrm>
        </p:spPr>
        <p:txBody>
          <a:bodyPr anchor="ctr">
            <a:noAutofit/>
          </a:bodyPr>
          <a:lstStyle>
            <a:lvl1pPr algn="ctr">
              <a:defRPr sz="7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83363" y="6413340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A0AB511-ECC1-371F-1870-5E70213C0C7C}"/>
              </a:ext>
            </a:extLst>
          </p:cNvPr>
          <p:cNvSpPr/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3D7553-18F6-EC38-D7AD-C431ED08612E}"/>
              </a:ext>
            </a:extLst>
          </p:cNvPr>
          <p:cNvCxnSpPr>
            <a:cxnSpLocks/>
          </p:cNvCxnSpPr>
          <p:nvPr userDrawn="1"/>
        </p:nvCxnSpPr>
        <p:spPr>
          <a:xfrm>
            <a:off x="10154180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3E6CAE-6DF5-39BC-008B-7A9CAFE4A545}"/>
              </a:ext>
            </a:extLst>
          </p:cNvPr>
          <p:cNvSpPr txBox="1"/>
          <p:nvPr userDrawn="1"/>
        </p:nvSpPr>
        <p:spPr>
          <a:xfrm>
            <a:off x="4352294" y="6411661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F70F0-AC71-5847-7ADE-C3DF76274E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10474" y="4737900"/>
            <a:ext cx="5202378" cy="16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9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&amp; Contact">
    <p:bg>
      <p:bgPr>
        <a:blipFill dpi="0" rotWithShape="1">
          <a:blip r:embed="rId2">
            <a:alphaModFix amt="86000"/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890954-8369-77A0-A4EE-3DFA04C0B6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7229" y="2493062"/>
            <a:ext cx="8904513" cy="2201054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 |  Contact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5586D-28A7-8443-E858-92F07FD679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60946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3C645-ABD2-FD02-2119-AF5F35284D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A3F34-9882-F738-8AE6-B0E86C634A14}"/>
              </a:ext>
            </a:extLst>
          </p:cNvPr>
          <p:cNvCxnSpPr>
            <a:cxnSpLocks/>
          </p:cNvCxnSpPr>
          <p:nvPr userDrawn="1"/>
        </p:nvCxnSpPr>
        <p:spPr>
          <a:xfrm>
            <a:off x="10154180" y="6432795"/>
            <a:ext cx="0" cy="256032"/>
          </a:xfrm>
          <a:prstGeom prst="line">
            <a:avLst/>
          </a:prstGeom>
          <a:ln w="28575">
            <a:solidFill>
              <a:srgbClr val="004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F5066F-E5DF-480F-E70A-A1E8226AC0BF}"/>
              </a:ext>
            </a:extLst>
          </p:cNvPr>
          <p:cNvSpPr txBox="1"/>
          <p:nvPr userDrawn="1"/>
        </p:nvSpPr>
        <p:spPr>
          <a:xfrm>
            <a:off x="4352294" y="6411661"/>
            <a:ext cx="351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ASSOCIATION OF STATE ADMINISTRATORS AND SUPERVISORS OF PRIVATE SCHOOLS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D200DCFA-C847-2D4D-7C76-A5979E0FC0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 hasCustomPrompt="1"/>
          </p:nvPr>
        </p:nvSpPr>
        <p:spPr>
          <a:xfrm>
            <a:off x="1736499" y="885825"/>
            <a:ext cx="8904513" cy="1360488"/>
          </a:xfrm>
        </p:spPr>
        <p:txBody>
          <a:bodyPr>
            <a:norm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E96AD-38B3-6F11-C6F6-FF0E188F54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20626"/>
          <a:stretch/>
        </p:blipFill>
        <p:spPr>
          <a:xfrm>
            <a:off x="3510474" y="4737900"/>
            <a:ext cx="5202378" cy="169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F200-C526-EB76-41CC-F27FFBA62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FACA-650F-F77E-E2A6-2D08A0E031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2249" y="1851504"/>
            <a:ext cx="11647502" cy="43513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969FED-A79D-E107-600F-907399D2C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E24291-6FA9-138C-6D41-DBC752D1950C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60FE7-CFA8-174E-5000-B71963C49F2B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7703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C7D2-32AE-611F-1C28-289907A99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719A2-5B9F-F617-2394-30D70D77C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06826-2B15-460C-3F0C-B43DDC9CA5E4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A32D1-3382-5056-94BB-20FDE6AB9291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3A968-861F-CF31-5320-631780F59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3AF4-578A-C1C5-8E99-257A9B0D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267470"/>
            <a:ext cx="98275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524A-085B-F061-19A3-0D309DCC73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5209" y="1825625"/>
            <a:ext cx="5744591" cy="4237824"/>
          </a:xfrm>
        </p:spPr>
        <p:txBody>
          <a:bodyPr/>
          <a:lstStyle/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A1B15-604C-E0E0-C9C4-0F2F7B456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44591" cy="4246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185EF-4BCC-9481-E2B8-3BB47178C974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48D4AB-A4ED-7536-4932-B609DAAC6114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E04A2-F2FF-ECD8-4DEC-BC3B599F3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6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1B58-1E83-9DE3-7B13-BF36C300A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276345"/>
            <a:ext cx="973100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1341-10E5-CAF2-D39B-CC729BCCB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52" y="1681163"/>
            <a:ext cx="574012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E0585-8330-EF86-8A37-95BF4FDD8A4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57452" y="2505075"/>
            <a:ext cx="5740123" cy="3593884"/>
          </a:xfrm>
        </p:spPr>
        <p:txBody>
          <a:bodyPr/>
          <a:lstStyle/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231CD-1F4A-F736-5E95-20F28115D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623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D8BAE-CA89-78FA-E264-FAFBC931C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762347" cy="35938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E93B2-40D4-A164-FC4A-F972A3D472AA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D47C2-9319-2DB9-BE26-C7A78A7C3AEB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AEC3A9-BFA0-FE8B-3608-3C460B579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4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EA0C-83E8-3F82-6869-C6D8554F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E71B03-07AE-1AE5-F46B-0F644A32A6FA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7398B-0CFD-1BAC-6C50-A5527E9EA749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C7B16-498F-E18E-A06C-64417DCB9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7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6A8496-ED3E-9E2A-1018-700AE9A06DED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B05763-2ACB-D7EE-DFFF-3275FB1172B6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C0552-5BA7-BB8F-1790-8A91920FC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EC72E-30A0-BA9F-379A-96D8C555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0" y="337351"/>
            <a:ext cx="4505695" cy="17200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2CE2-FDB1-4FA6-F654-4745ED51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33996"/>
            <a:ext cx="6742482" cy="4838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F71F6-47DC-38E3-6E71-CC98B4693C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6330" y="2057400"/>
            <a:ext cx="4505695" cy="40149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Keep bullet text size to at least 28 points for easy readability on screen; Limit number of bullet points to 4-5 per slide to maintain readability; Choose Insert &gt; New Slide to add slides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76D4F-6B46-3FD2-425D-89B97DDAADBB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A2184-88E1-C83B-9C75-90B1CE6C824E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FD286-A2BF-D2AA-E162-C229C9F040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BB1B-78C3-8905-717E-09DA95D6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28600"/>
            <a:ext cx="4497705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E244F-D9DF-0C2D-7239-5319C5859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25296"/>
            <a:ext cx="6734492" cy="48554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29A6B-9EA5-3230-594D-E05BDD099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0" y="2057400"/>
            <a:ext cx="4497705" cy="40233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F83AD-9921-A49F-B88A-38F21D150B60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FF7FC-0CDB-7F18-836D-D967D349F019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004B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ACFB3-FCD9-A5DA-DBE7-D6BD44960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6443" y="-153788"/>
            <a:ext cx="3018412" cy="14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608DE-2287-C78A-0B3E-2C9CF5AB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8C5DC-D963-A998-C827-E47A777E7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209" y="1825625"/>
            <a:ext cx="11647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Please keep bullet text size to at least 28 points for easy readability on screen.</a:t>
            </a:r>
          </a:p>
          <a:p>
            <a:r>
              <a:rPr lang="en-US" dirty="0"/>
              <a:t>Please limit number of bullet points to 4-5 per slide to maintain readability</a:t>
            </a:r>
          </a:p>
          <a:p>
            <a:r>
              <a:rPr lang="en-US" dirty="0"/>
              <a:t>Choose Insert &gt; New Slide to add slides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7154C79-B1E0-DC4B-9898-02CD57429F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2" y="6375857"/>
            <a:ext cx="3363916" cy="482143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AE2C1B4-9613-B71A-A7EC-683ACEC652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849" y="6375856"/>
            <a:ext cx="3447044" cy="482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662AD-F9DD-726B-6948-4B2098127913}"/>
              </a:ext>
            </a:extLst>
          </p:cNvPr>
          <p:cNvSpPr/>
          <p:nvPr userDrawn="1"/>
        </p:nvSpPr>
        <p:spPr>
          <a:xfrm>
            <a:off x="8350060" y="6339151"/>
            <a:ext cx="3854257" cy="433721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27-30     St. Louis, MO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FE0B1C-C41A-999E-CFF4-B6C03BCF7335}"/>
              </a:ext>
            </a:extLst>
          </p:cNvPr>
          <p:cNvSpPr/>
          <p:nvPr userDrawn="1"/>
        </p:nvSpPr>
        <p:spPr>
          <a:xfrm>
            <a:off x="1" y="6320344"/>
            <a:ext cx="3842656" cy="451203"/>
          </a:xfrm>
          <a:prstGeom prst="rect">
            <a:avLst/>
          </a:prstGeom>
          <a:solidFill>
            <a:srgbClr val="A7DD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 NASASPS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144617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B8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F91847-EFB4-AC25-2605-1BE000B87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2025 NASASPS Business Meeting</a:t>
            </a:r>
            <a:br>
              <a:rPr lang="en-US" dirty="0"/>
            </a:br>
            <a:r>
              <a:rPr lang="en-US" dirty="0"/>
              <a:t>All Member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87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A6327-285E-2134-DFE8-1E3D3547C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5B30-3209-372C-F00F-4B4B34FE59A6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2024-25 Membership Revenue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E43B3-0823-6141-827C-E8A671558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49" y="1593033"/>
            <a:ext cx="699010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959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B8A2-FFBF-67D1-5B68-657DF904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DF2E89-3E72-F803-25A9-0CAC1587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Conference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3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C3EC6-929C-E60A-D1BA-9ACEE66A9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6EE9-E4B5-94F6-BA26-7D9B32D97296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2025 </a:t>
            </a:r>
            <a:r>
              <a:rPr lang="en-US" dirty="0"/>
              <a:t>Conference Report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0C3C5-F231-18FC-E513-41F35AB38BA4}"/>
              </a:ext>
            </a:extLst>
          </p:cNvPr>
          <p:cNvSpPr txBox="1"/>
          <p:nvPr/>
        </p:nvSpPr>
        <p:spPr>
          <a:xfrm>
            <a:off x="2297763" y="2668359"/>
            <a:ext cx="77865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Registered Attendees (St.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Louis)</a:t>
            </a: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		218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 Registered Attendees (Charleston)	184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Registered Attendees (Phoenix)		197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41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0D144-4D2B-11A9-DE80-E7046193C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D383B8-7EC4-A1D3-877C-4ACE16DEE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Strategic Plan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3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BC9D-C979-A674-F6E4-F37559E5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FB50-55F4-3072-462D-7B36D12B375A}"/>
              </a:ext>
            </a:extLst>
          </p:cNvPr>
          <p:cNvSpPr txBox="1">
            <a:spLocks/>
          </p:cNvSpPr>
          <p:nvPr/>
        </p:nvSpPr>
        <p:spPr>
          <a:xfrm>
            <a:off x="-1389124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2024-2026 Strategic Plan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609B36-8504-EE44-5A76-6B46DA6E2BD4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graphicFrame>
        <p:nvGraphicFramePr>
          <p:cNvPr id="5" name="TextBox 5">
            <a:extLst>
              <a:ext uri="{FF2B5EF4-FFF2-40B4-BE49-F238E27FC236}">
                <a16:creationId xmlns:a16="http://schemas.microsoft.com/office/drawing/2014/main" id="{0F7B30F1-B5E2-066F-57D0-ED78CA5B02AE}"/>
              </a:ext>
            </a:extLst>
          </p:cNvPr>
          <p:cNvGraphicFramePr/>
          <p:nvPr/>
        </p:nvGraphicFramePr>
        <p:xfrm>
          <a:off x="431318" y="1899515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000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C27F-B556-FB98-B458-C82950C2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E8AC9-B5DD-793E-9514-E7ECF936390F}"/>
              </a:ext>
            </a:extLst>
          </p:cNvPr>
          <p:cNvSpPr txBox="1">
            <a:spLocks/>
          </p:cNvSpPr>
          <p:nvPr/>
        </p:nvSpPr>
        <p:spPr>
          <a:xfrm>
            <a:off x="843547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NASASPS and Forj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4DC590-6713-BEB9-9211-C307CC4F5537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34F0-408F-7A8B-5594-31730D51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551" y="2976332"/>
            <a:ext cx="3340898" cy="955631"/>
          </a:xfrm>
          <a:prstGeom prst="rect">
            <a:avLst/>
          </a:prstGeom>
        </p:spPr>
      </p:pic>
      <p:sp>
        <p:nvSpPr>
          <p:cNvPr id="8" name="AutoShape 4" descr="Forj-Logo-White">
            <a:extLst>
              <a:ext uri="{FF2B5EF4-FFF2-40B4-BE49-F238E27FC236}">
                <a16:creationId xmlns:a16="http://schemas.microsoft.com/office/drawing/2014/main" id="{1975242A-43B3-7F51-62AB-CF3CEA474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91840"/>
            <a:ext cx="30480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forj logo">
            <a:extLst>
              <a:ext uri="{FF2B5EF4-FFF2-40B4-BE49-F238E27FC236}">
                <a16:creationId xmlns:a16="http://schemas.microsoft.com/office/drawing/2014/main" id="{58FA7668-977D-DD3D-8C60-CF9D7592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24" y="1427222"/>
            <a:ext cx="2198751" cy="23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86BF0A-D86C-4743-98CE-5E903BD647A8}"/>
              </a:ext>
            </a:extLst>
          </p:cNvPr>
          <p:cNvSpPr txBox="1"/>
          <p:nvPr/>
        </p:nvSpPr>
        <p:spPr>
          <a:xfrm>
            <a:off x="2526792" y="3291840"/>
            <a:ext cx="7443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is an online community platform to strengthen connections, foster collaboration, and enhance the sharting of knowledge among our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is a centralized space for members to engage in meaningful dialogue and access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Forj will help NASASPS build a more informed, engaged, and collaborative community.</a:t>
            </a:r>
          </a:p>
        </p:txBody>
      </p:sp>
      <p:pic>
        <p:nvPicPr>
          <p:cNvPr id="1034" name="Picture 10" descr="Thumbnail Image simple Coming Summer 2025 graphic with dominant colors red and blue">
            <a:extLst>
              <a:ext uri="{FF2B5EF4-FFF2-40B4-BE49-F238E27FC236}">
                <a16:creationId xmlns:a16="http://schemas.microsoft.com/office/drawing/2014/main" id="{B6D51B81-D29B-BEFF-C740-F63EAC0C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9" y="78299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3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48AD6-5269-CA83-CB7E-EA07F623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58C2-E393-7A9B-B56C-305E25EF7C8A}"/>
              </a:ext>
            </a:extLst>
          </p:cNvPr>
          <p:cNvSpPr txBox="1">
            <a:spLocks/>
          </p:cNvSpPr>
          <p:nvPr/>
        </p:nvSpPr>
        <p:spPr>
          <a:xfrm>
            <a:off x="195529" y="864845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2025 Nominating Committee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97A07F-3C9F-9F7B-65DB-BE983993AE44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9ED7E72-472B-C722-3C57-EA62E5F1D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05" y="2423356"/>
            <a:ext cx="1351223" cy="1768379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CFAA20B0-A74B-5D02-E2DC-6294FDC4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85" y="2405478"/>
            <a:ext cx="1264935" cy="1794442"/>
          </a:xfrm>
          <a:prstGeom prst="rect">
            <a:avLst/>
          </a:prstGeom>
        </p:spPr>
      </p:pic>
      <p:pic>
        <p:nvPicPr>
          <p:cNvPr id="7" name="Picture 6" descr="A person wearing a black blazer and a blue shirt&#10;&#10;Description automatically generated">
            <a:extLst>
              <a:ext uri="{FF2B5EF4-FFF2-40B4-BE49-F238E27FC236}">
                <a16:creationId xmlns:a16="http://schemas.microsoft.com/office/drawing/2014/main" id="{950B4EFD-E2DD-263F-FD47-5D88906BD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62" y="2396798"/>
            <a:ext cx="1255200" cy="1880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DA00C-6507-8FBC-92E3-6F2445890E3E}"/>
              </a:ext>
            </a:extLst>
          </p:cNvPr>
          <p:cNvSpPr txBox="1"/>
          <p:nvPr/>
        </p:nvSpPr>
        <p:spPr>
          <a:xfrm>
            <a:off x="1192155" y="4199920"/>
            <a:ext cx="187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Kevin LaMountain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24742-345A-C7A1-C9CD-7E268456C177}"/>
              </a:ext>
            </a:extLst>
          </p:cNvPr>
          <p:cNvSpPr txBox="1"/>
          <p:nvPr/>
        </p:nvSpPr>
        <p:spPr>
          <a:xfrm>
            <a:off x="5018758" y="4171954"/>
            <a:ext cx="1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 Maeyaert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DB1C7-570B-8B3F-5EDB-15F309B8ECCD}"/>
              </a:ext>
            </a:extLst>
          </p:cNvPr>
          <p:cNvSpPr txBox="1"/>
          <p:nvPr/>
        </p:nvSpPr>
        <p:spPr>
          <a:xfrm>
            <a:off x="8836814" y="417195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Lorna Candler</a:t>
            </a:r>
          </a:p>
        </p:txBody>
      </p:sp>
    </p:spTree>
    <p:extLst>
      <p:ext uri="{BB962C8B-B14F-4D97-AF65-F5344CB8AC3E}">
        <p14:creationId xmlns:p14="http://schemas.microsoft.com/office/powerpoint/2010/main" val="202633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9BE85-F541-8F58-C7AC-BCBC742CF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5F98-8000-26A1-DC35-592EC5CC82E8}"/>
              </a:ext>
            </a:extLst>
          </p:cNvPr>
          <p:cNvSpPr txBox="1">
            <a:spLocks/>
          </p:cNvSpPr>
          <p:nvPr/>
        </p:nvSpPr>
        <p:spPr>
          <a:xfrm>
            <a:off x="838200" y="1218803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/>
              <a:t>2025 NASASPS Board of Directors Nominees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C8979F-5700-CE2B-8EED-7175D4A16887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2A0A3-C892-AF0B-B769-3A975E1FA97F}"/>
              </a:ext>
            </a:extLst>
          </p:cNvPr>
          <p:cNvSpPr txBox="1"/>
          <p:nvPr/>
        </p:nvSpPr>
        <p:spPr>
          <a:xfrm>
            <a:off x="1146629" y="3937954"/>
            <a:ext cx="18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Heather </a:t>
            </a:r>
            <a:r>
              <a:rPr lang="en-US" dirty="0" err="1"/>
              <a:t>DeLange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009E5-D86B-5A05-1E24-F8866BF71BFD}"/>
              </a:ext>
            </a:extLst>
          </p:cNvPr>
          <p:cNvSpPr txBox="1"/>
          <p:nvPr/>
        </p:nvSpPr>
        <p:spPr>
          <a:xfrm>
            <a:off x="5018757" y="4122620"/>
            <a:ext cx="166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Sean Seepersad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B1B9F-3E53-D7E7-FFA0-C4D0345E06F4}"/>
              </a:ext>
            </a:extLst>
          </p:cNvPr>
          <p:cNvSpPr txBox="1"/>
          <p:nvPr/>
        </p:nvSpPr>
        <p:spPr>
          <a:xfrm>
            <a:off x="8830464" y="4080087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Kim </a:t>
            </a:r>
            <a:r>
              <a:rPr lang="en-US" dirty="0" err="1"/>
              <a:t>Verneuille</a:t>
            </a:r>
            <a:endParaRPr lang="en-US" dirty="0"/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F2C3872-EFE1-1DAF-0370-C86051E78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55" y="2476879"/>
            <a:ext cx="1828800" cy="1462683"/>
          </a:xfrm>
          <a:prstGeom prst="rect">
            <a:avLst/>
          </a:prstGeom>
        </p:spPr>
      </p:pic>
      <p:pic>
        <p:nvPicPr>
          <p:cNvPr id="12" name="Picture 1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BC76662-5E62-2CCC-0687-CD9642A8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92" y="2293820"/>
            <a:ext cx="1828800" cy="1828800"/>
          </a:xfrm>
          <a:prstGeom prst="rect">
            <a:avLst/>
          </a:prstGeom>
        </p:spPr>
      </p:pic>
      <p:pic>
        <p:nvPicPr>
          <p:cNvPr id="14" name="Picture 13" descr="A person wearing glasses and a leather jacket&#10;&#10;AI-generated content may be incorrect.">
            <a:extLst>
              <a:ext uri="{FF2B5EF4-FFF2-40B4-BE49-F238E27FC236}">
                <a16:creationId xmlns:a16="http://schemas.microsoft.com/office/drawing/2014/main" id="{285355E9-7B82-53DC-44B6-C5480C086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893" y="2276727"/>
            <a:ext cx="135889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1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ED07C-0217-3202-BD25-5CC4BE9F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076F1C-20E4-707A-8E2C-29E870A75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</a:t>
            </a:r>
            <a:br>
              <a:rPr lang="en-US" dirty="0"/>
            </a:br>
            <a:r>
              <a:rPr lang="en-US" b="0" dirty="0"/>
              <a:t>Volunteer Interest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3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31EFE-E13F-0735-FB08-F7EDDC69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34119F-AF62-480A-D502-61C99476D3FA}"/>
              </a:ext>
            </a:extLst>
          </p:cNvPr>
          <p:cNvSpPr txBox="1">
            <a:spLocks/>
          </p:cNvSpPr>
          <p:nvPr/>
        </p:nvSpPr>
        <p:spPr>
          <a:xfrm>
            <a:off x="431318" y="344132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2024-2026 Strategic Plan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BBCE0-43BE-CB43-94B3-60FF31B15726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2025-26 Volunteer Interest	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AB59B5C-8BC3-A545-2BA3-115380BEB2DA}"/>
              </a:ext>
            </a:extLst>
          </p:cNvPr>
          <p:cNvSpPr txBox="1">
            <a:spLocks/>
          </p:cNvSpPr>
          <p:nvPr/>
        </p:nvSpPr>
        <p:spPr>
          <a:xfrm>
            <a:off x="1235972" y="2469517"/>
            <a:ext cx="8434714" cy="1527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Sign up for volunteer opportunities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Sign up for the mentor/mentee program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1" descr="A qr code with many black squares&#10;&#10;Description automatically generated">
            <a:extLst>
              <a:ext uri="{FF2B5EF4-FFF2-40B4-BE49-F238E27FC236}">
                <a16:creationId xmlns:a16="http://schemas.microsoft.com/office/drawing/2014/main" id="{128A0424-BF2A-9215-AA68-E2485410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32994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06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FE1BC-6774-DB7A-AE40-AC2F58ACF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432" y="224286"/>
            <a:ext cx="6026376" cy="606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4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985B9-9979-619E-A400-B3D99B562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06FFB-4731-DE80-8B94-89588BA2F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2026 Conference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92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CF2F-49F3-00B9-A971-097B3506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0F54E6-F7C5-55A9-396C-251F20D76944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2026 Annual Conference</a:t>
            </a:r>
            <a:br>
              <a:rPr lang="en-US" dirty="0"/>
            </a:b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the Date!</a:t>
            </a:r>
          </a:p>
        </p:txBody>
      </p:sp>
      <p:graphicFrame>
        <p:nvGraphicFramePr>
          <p:cNvPr id="10" name="TextBox 1">
            <a:extLst>
              <a:ext uri="{FF2B5EF4-FFF2-40B4-BE49-F238E27FC236}">
                <a16:creationId xmlns:a16="http://schemas.microsoft.com/office/drawing/2014/main" id="{4BA98CF9-57A1-C4E2-5AEA-FF6597F8AA7B}"/>
              </a:ext>
            </a:extLst>
          </p:cNvPr>
          <p:cNvGraphicFramePr/>
          <p:nvPr/>
        </p:nvGraphicFramePr>
        <p:xfrm>
          <a:off x="272249" y="1851504"/>
          <a:ext cx="116475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499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77A77-D390-36DC-A2D6-180CC510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A238F7-39E7-0AE5-4105-C123BD6A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Other Business </a:t>
            </a:r>
            <a:br>
              <a:rPr lang="en-US" dirty="0"/>
            </a:br>
            <a:r>
              <a:rPr lang="en-US" b="0" dirty="0"/>
              <a:t>Bylaw Vote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1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CADA6-41C7-EF91-3D0D-5A8D8FDDF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3D049E3-A7F2-C59C-5E3D-E0FE6187C204}"/>
              </a:ext>
            </a:extLst>
          </p:cNvPr>
          <p:cNvSpPr txBox="1">
            <a:spLocks/>
          </p:cNvSpPr>
          <p:nvPr/>
        </p:nvSpPr>
        <p:spPr>
          <a:xfrm>
            <a:off x="275209" y="267470"/>
            <a:ext cx="9827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Bylaw Vote</a:t>
            </a:r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19C58F93-63B4-551F-B4DF-B6D4E36E63A7}"/>
              </a:ext>
            </a:extLst>
          </p:cNvPr>
          <p:cNvGraphicFramePr/>
          <p:nvPr/>
        </p:nvGraphicFramePr>
        <p:xfrm>
          <a:off x="272249" y="1851504"/>
          <a:ext cx="116475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61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E60AC-AA59-3EEE-011A-11D15D3B5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29432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C3D8B272-7633-A256-8D20-758948AE4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03BAE8-AFA0-4E39-E802-81D2B11C68F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9323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5098-33BF-D978-85EB-BBCB1DFA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267470"/>
            <a:ext cx="10041983" cy="1325563"/>
          </a:xfrm>
        </p:spPr>
        <p:txBody>
          <a:bodyPr/>
          <a:lstStyle/>
          <a:p>
            <a:r>
              <a:rPr lang="en-US" dirty="0"/>
              <a:t>NASASPS Board of Directors - Officers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B2FF58-22B5-4398-5A15-DED45D7BC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44" y="1863241"/>
            <a:ext cx="1419989" cy="18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5E320-90D7-E915-D69B-4D1B308E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30" y="1869467"/>
            <a:ext cx="1722730" cy="185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BB540-2C75-EA97-F364-084996F0F017}"/>
              </a:ext>
            </a:extLst>
          </p:cNvPr>
          <p:cNvSpPr txBox="1"/>
          <p:nvPr/>
        </p:nvSpPr>
        <p:spPr>
          <a:xfrm>
            <a:off x="3819897" y="3807408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6EEA5-E965-C69D-6F58-EA507930E9CC}"/>
              </a:ext>
            </a:extLst>
          </p:cNvPr>
          <p:cNvSpPr txBox="1"/>
          <p:nvPr/>
        </p:nvSpPr>
        <p:spPr>
          <a:xfrm>
            <a:off x="7391202" y="3807408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28C9AC6-413B-543D-7D72-2F59A7ED5490}"/>
              </a:ext>
            </a:extLst>
          </p:cNvPr>
          <p:cNvGraphicFramePr>
            <a:graphicFrameLocks noGrp="1"/>
          </p:cNvGraphicFramePr>
          <p:nvPr/>
        </p:nvGraphicFramePr>
        <p:xfrm>
          <a:off x="1665414" y="1782091"/>
          <a:ext cx="9636900" cy="3800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2300">
                  <a:extLst>
                    <a:ext uri="{9D8B030D-6E8A-4147-A177-3AD203B41FA5}">
                      <a16:colId xmlns:a16="http://schemas.microsoft.com/office/drawing/2014/main" val="609131009"/>
                    </a:ext>
                  </a:extLst>
                </a:gridCol>
                <a:gridCol w="3212300">
                  <a:extLst>
                    <a:ext uri="{9D8B030D-6E8A-4147-A177-3AD203B41FA5}">
                      <a16:colId xmlns:a16="http://schemas.microsoft.com/office/drawing/2014/main" val="3995729436"/>
                    </a:ext>
                  </a:extLst>
                </a:gridCol>
                <a:gridCol w="3212300">
                  <a:extLst>
                    <a:ext uri="{9D8B030D-6E8A-4147-A177-3AD203B41FA5}">
                      <a16:colId xmlns:a16="http://schemas.microsoft.com/office/drawing/2014/main" val="1938341622"/>
                    </a:ext>
                  </a:extLst>
                </a:gridCol>
              </a:tblGrid>
              <a:tr h="1900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712751"/>
                  </a:ext>
                </a:extLst>
              </a:tr>
              <a:tr h="1900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01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034A60-6D2C-0C85-BED0-CAC01190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515" y="1782091"/>
            <a:ext cx="1311970" cy="1858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800A0-73B2-CC64-3B80-C22512D87074}"/>
              </a:ext>
            </a:extLst>
          </p:cNvPr>
          <p:cNvSpPr txBox="1"/>
          <p:nvPr/>
        </p:nvSpPr>
        <p:spPr>
          <a:xfrm>
            <a:off x="1793277" y="3703892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President Kevin </a:t>
            </a:r>
            <a:r>
              <a:rPr lang="en-US" dirty="0" err="1"/>
              <a:t>LaMountain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83F8D-2288-CA3D-C6FB-77438EF2E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618" y="1781682"/>
            <a:ext cx="1420491" cy="1859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548D76-118F-820A-C9D7-9C9EDF42CAF1}"/>
              </a:ext>
            </a:extLst>
          </p:cNvPr>
          <p:cNvSpPr txBox="1"/>
          <p:nvPr/>
        </p:nvSpPr>
        <p:spPr>
          <a:xfrm>
            <a:off x="5033434" y="3728499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F4D21C-9DE1-3EFA-1E8A-496951A4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4188" y="1866134"/>
            <a:ext cx="1652398" cy="17745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059E3B-93FA-C2EE-5F9E-07171B1170E4}"/>
              </a:ext>
            </a:extLst>
          </p:cNvPr>
          <p:cNvSpPr txBox="1"/>
          <p:nvPr/>
        </p:nvSpPr>
        <p:spPr>
          <a:xfrm>
            <a:off x="8647053" y="3703892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</p:spTree>
    <p:extLst>
      <p:ext uri="{BB962C8B-B14F-4D97-AF65-F5344CB8AC3E}">
        <p14:creationId xmlns:p14="http://schemas.microsoft.com/office/powerpoint/2010/main" val="82331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C1D9-E8B3-4B0A-0B23-532D80778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AE10-504E-E69F-B3BA-516BE959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8" y="267470"/>
            <a:ext cx="1004198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NASASPS Board of Directors - Directors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3131F-04CA-69E0-CBCE-1FB8F19AA534}"/>
              </a:ext>
            </a:extLst>
          </p:cNvPr>
          <p:cNvSpPr txBox="1"/>
          <p:nvPr/>
        </p:nvSpPr>
        <p:spPr>
          <a:xfrm>
            <a:off x="3819897" y="3807408"/>
            <a:ext cx="295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768B9-2B95-BA70-2E34-0581D8F6B525}"/>
              </a:ext>
            </a:extLst>
          </p:cNvPr>
          <p:cNvSpPr txBox="1"/>
          <p:nvPr/>
        </p:nvSpPr>
        <p:spPr>
          <a:xfrm>
            <a:off x="7391202" y="3807408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BF6F0-7B2B-79C6-F9EA-E7F0B57EE4B0}"/>
              </a:ext>
            </a:extLst>
          </p:cNvPr>
          <p:cNvSpPr txBox="1"/>
          <p:nvPr/>
        </p:nvSpPr>
        <p:spPr>
          <a:xfrm>
            <a:off x="1793277" y="3703892"/>
            <a:ext cx="281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President Kevin </a:t>
            </a:r>
            <a:r>
              <a:rPr lang="en-US" dirty="0" err="1"/>
              <a:t>LaMountain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30AF7-EFB3-7954-FBA3-30702500C454}"/>
              </a:ext>
            </a:extLst>
          </p:cNvPr>
          <p:cNvSpPr txBox="1"/>
          <p:nvPr/>
        </p:nvSpPr>
        <p:spPr>
          <a:xfrm>
            <a:off x="5033434" y="3728499"/>
            <a:ext cx="320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Vice President Cam Maeyaert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EF8A7-3F1B-BA3C-1897-880CBE98055B}"/>
              </a:ext>
            </a:extLst>
          </p:cNvPr>
          <p:cNvSpPr txBox="1"/>
          <p:nvPr/>
        </p:nvSpPr>
        <p:spPr>
          <a:xfrm>
            <a:off x="8647053" y="3703892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Treasurer John Ware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358841-8552-3215-7396-2490FD5DEACE}"/>
              </a:ext>
            </a:extLst>
          </p:cNvPr>
          <p:cNvGraphicFramePr>
            <a:graphicFrameLocks noGrp="1"/>
          </p:cNvGraphicFramePr>
          <p:nvPr/>
        </p:nvGraphicFramePr>
        <p:xfrm>
          <a:off x="1169772" y="1932944"/>
          <a:ext cx="9673968" cy="3339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8492">
                  <a:extLst>
                    <a:ext uri="{9D8B030D-6E8A-4147-A177-3AD203B41FA5}">
                      <a16:colId xmlns:a16="http://schemas.microsoft.com/office/drawing/2014/main" val="490911109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2955456315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2995792359"/>
                    </a:ext>
                  </a:extLst>
                </a:gridCol>
                <a:gridCol w="2418492">
                  <a:extLst>
                    <a:ext uri="{9D8B030D-6E8A-4147-A177-3AD203B41FA5}">
                      <a16:colId xmlns:a16="http://schemas.microsoft.com/office/drawing/2014/main" val="3814160057"/>
                    </a:ext>
                  </a:extLst>
                </a:gridCol>
              </a:tblGrid>
              <a:tr h="16583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10546"/>
                  </a:ext>
                </a:extLst>
              </a:tr>
              <a:tr h="16814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Debbie Cochrane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Heather </a:t>
                      </a:r>
                      <a:r>
                        <a:rPr lang="en-US" dirty="0" err="1"/>
                        <a:t>DeLange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Maggie 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Crystal Puderbaugh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3753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D4A9F4-300D-ACD1-5261-50081EB3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09" y="1990799"/>
            <a:ext cx="1362720" cy="1543137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B63C52F-CF1E-468B-9E17-59F0A06CE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71" y="1984430"/>
            <a:ext cx="1924353" cy="1539107"/>
          </a:xfrm>
          <a:prstGeom prst="rect">
            <a:avLst/>
          </a:prstGeom>
        </p:spPr>
      </p:pic>
      <p:pic>
        <p:nvPicPr>
          <p:cNvPr id="15" name="Picture 14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D7E05FAA-0C76-8130-61D1-49E64D287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73" y="1990799"/>
            <a:ext cx="1042900" cy="1562930"/>
          </a:xfrm>
          <a:prstGeom prst="rect">
            <a:avLst/>
          </a:prstGeom>
        </p:spPr>
      </p:pic>
      <p:pic>
        <p:nvPicPr>
          <p:cNvPr id="20" name="Picture 19" descr="A person smiling in front of a flag&#10;&#10;AI-generated content may be incorrect.">
            <a:extLst>
              <a:ext uri="{FF2B5EF4-FFF2-40B4-BE49-F238E27FC236}">
                <a16:creationId xmlns:a16="http://schemas.microsoft.com/office/drawing/2014/main" id="{759A2F4D-D872-0D67-A497-88AA701B0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878" y="2005602"/>
            <a:ext cx="1533323" cy="15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FBF04-E52E-13FE-8815-F864D443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7414B2-AA46-75EB-C41E-C110F02C7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Financial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1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CF99-7FCF-5367-FF2C-909A1A3838FD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End-of-Year Comparison (Calendar FY)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7B367-8C2F-79B9-B3FF-6761F105B812}"/>
              </a:ext>
            </a:extLst>
          </p:cNvPr>
          <p:cNvSpPr txBox="1"/>
          <p:nvPr/>
        </p:nvSpPr>
        <p:spPr>
          <a:xfrm>
            <a:off x="6363907" y="1939469"/>
            <a:ext cx="5700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December 31,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Checking Account </a:t>
            </a:r>
          </a:p>
          <a:p>
            <a:pPr lvl="1"/>
            <a:r>
              <a:rPr lang="en-US" sz="2800" dirty="0"/>
              <a:t>$141,821.87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Money Market </a:t>
            </a:r>
          </a:p>
          <a:p>
            <a:pPr lvl="1"/>
            <a:r>
              <a:rPr lang="en-US" sz="2800" dirty="0"/>
              <a:t>$70,069.39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Investment Accounts</a:t>
            </a:r>
          </a:p>
          <a:p>
            <a:r>
              <a:rPr lang="en-US" sz="2800" dirty="0"/>
              <a:t>     $241,771.87</a:t>
            </a:r>
          </a:p>
          <a:p>
            <a:endParaRPr lang="en-US" sz="2800" dirty="0"/>
          </a:p>
          <a:p>
            <a:r>
              <a:rPr lang="en-US" sz="2800" dirty="0"/>
              <a:t>Total assets: $457,797.06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2DE32-CB7E-A42A-2E27-6E59429DE51D}"/>
              </a:ext>
            </a:extLst>
          </p:cNvPr>
          <p:cNvSpPr txBox="1"/>
          <p:nvPr/>
        </p:nvSpPr>
        <p:spPr>
          <a:xfrm>
            <a:off x="508687" y="1935893"/>
            <a:ext cx="5700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December 31,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Checking Account </a:t>
            </a:r>
          </a:p>
          <a:p>
            <a:pPr lvl="1"/>
            <a:r>
              <a:rPr lang="en-US" sz="2800" dirty="0"/>
              <a:t>$154,182.92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Money Market </a:t>
            </a:r>
          </a:p>
          <a:p>
            <a:pPr lvl="1"/>
            <a:r>
              <a:rPr lang="en-US" sz="2800" dirty="0"/>
              <a:t>$70,069.39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Investment Accounts</a:t>
            </a:r>
          </a:p>
          <a:p>
            <a:r>
              <a:rPr lang="en-US" sz="2800" dirty="0"/>
              <a:t>     $259,036.63</a:t>
            </a:r>
          </a:p>
          <a:p>
            <a:endParaRPr lang="en-US" sz="2800" dirty="0"/>
          </a:p>
          <a:p>
            <a:r>
              <a:rPr lang="en-US" sz="2800" dirty="0"/>
              <a:t>Total assets: $497,482.98 (+8.7%)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75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51D75-014E-A899-BD64-DC8DA1C2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F7145-7E8D-85DF-BC20-859F55439FD7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December 31, 2024 – Actual vs. Budget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FC4AA2-B2C0-5E01-53FD-98AC695751C6}"/>
              </a:ext>
            </a:extLst>
          </p:cNvPr>
          <p:cNvSpPr txBox="1"/>
          <p:nvPr/>
        </p:nvSpPr>
        <p:spPr>
          <a:xfrm>
            <a:off x="4161421" y="2241392"/>
            <a:ext cx="1605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08F61-687B-1C34-D99C-52198E38FA78}"/>
              </a:ext>
            </a:extLst>
          </p:cNvPr>
          <p:cNvSpPr txBox="1"/>
          <p:nvPr/>
        </p:nvSpPr>
        <p:spPr>
          <a:xfrm>
            <a:off x="8075552" y="2220564"/>
            <a:ext cx="1220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Budget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EFE65-AFFD-6336-5B84-6C3F07B87869}"/>
              </a:ext>
            </a:extLst>
          </p:cNvPr>
          <p:cNvSpPr txBox="1"/>
          <p:nvPr/>
        </p:nvSpPr>
        <p:spPr>
          <a:xfrm>
            <a:off x="182809" y="2910805"/>
            <a:ext cx="111673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Revenue			$241,119.97			    $217,000.00</a:t>
            </a:r>
          </a:p>
          <a:p>
            <a:endParaRPr lang="en-US" sz="2800" dirty="0"/>
          </a:p>
          <a:p>
            <a:r>
              <a:rPr lang="en-US" sz="2800" dirty="0"/>
              <a:t>Expenditures		$182,542.50			    $213,202.00	</a:t>
            </a:r>
          </a:p>
          <a:p>
            <a:endParaRPr lang="en-US" sz="2800" dirty="0"/>
          </a:p>
          <a:p>
            <a:r>
              <a:rPr lang="en-US" sz="2800" dirty="0"/>
              <a:t>Net Revenue		$78,577.47			    $3,798.00	</a:t>
            </a:r>
          </a:p>
        </p:txBody>
      </p:sp>
    </p:spTree>
    <p:extLst>
      <p:ext uri="{BB962C8B-B14F-4D97-AF65-F5344CB8AC3E}">
        <p14:creationId xmlns:p14="http://schemas.microsoft.com/office/powerpoint/2010/main" val="1587351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BBA36-2390-8B0D-0D0A-2C1179D8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574CE9-EDB9-2E3A-103E-41291123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2" y="1266012"/>
            <a:ext cx="10789920" cy="21629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/>
              <a:t>Board of Directors Updates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Membership Report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2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EF50-7C74-3EB9-A1F3-D3EC95B50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B732-A616-942F-D0F2-461B166CF991}"/>
              </a:ext>
            </a:extLst>
          </p:cNvPr>
          <p:cNvSpPr txBox="1">
            <a:spLocks/>
          </p:cNvSpPr>
          <p:nvPr/>
        </p:nvSpPr>
        <p:spPr>
          <a:xfrm>
            <a:off x="508687" y="1221861"/>
            <a:ext cx="10515600" cy="714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2025 </a:t>
            </a:r>
            <a:r>
              <a:rPr lang="en-US" dirty="0"/>
              <a:t>Membership Report</a:t>
            </a:r>
          </a:p>
          <a:p>
            <a:pPr algn="ctr"/>
            <a:r>
              <a:rPr lang="en-US" sz="3200" dirty="0"/>
              <a:t>Membership by Category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01511-3B57-81A7-7EFA-EDFC239AFD89}"/>
              </a:ext>
            </a:extLst>
          </p:cNvPr>
          <p:cNvSpPr txBox="1"/>
          <p:nvPr/>
        </p:nvSpPr>
        <p:spPr>
          <a:xfrm>
            <a:off x="2297763" y="2668359"/>
            <a:ext cx="63878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Associate Members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Member Renewals: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Regular Members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43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Members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46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1F134F8B20C4F9998F0FAB681540D" ma:contentTypeVersion="22" ma:contentTypeDescription="Create a new document." ma:contentTypeScope="" ma:versionID="9a80c38046e6b6307fa141966a33ee3e">
  <xsd:schema xmlns:xsd="http://www.w3.org/2001/XMLSchema" xmlns:xs="http://www.w3.org/2001/XMLSchema" xmlns:p="http://schemas.microsoft.com/office/2006/metadata/properties" xmlns:ns2="277733ab-7768-4e5f-b650-473af56304f5" xmlns:ns3="453ad2f9-3aaf-4af2-9ca5-7668cece31c3" targetNamespace="http://schemas.microsoft.com/office/2006/metadata/properties" ma:root="true" ma:fieldsID="95b60cd02b3e58a8b8d5ff78c4581710" ns2:_="" ns3:_="">
    <xsd:import namespace="277733ab-7768-4e5f-b650-473af56304f5"/>
    <xsd:import namespace="453ad2f9-3aaf-4af2-9ca5-7668cece31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733ab-7768-4e5f-b650-473af5630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947c16d-e634-47a2-959e-fc0ef186f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d2f9-3aaf-4af2-9ca5-7668cece31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2a2ee3-2f06-45fa-85dd-ee215806186c}" ma:internalName="TaxCatchAll" ma:showField="CatchAllData" ma:web="453ad2f9-3aaf-4af2-9ca5-7668cece31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7733ab-7768-4e5f-b650-473af56304f5">
      <Terms xmlns="http://schemas.microsoft.com/office/infopath/2007/PartnerControls"/>
    </lcf76f155ced4ddcb4097134ff3c332f>
    <TaxCatchAll xmlns="453ad2f9-3aaf-4af2-9ca5-7668cece31c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B441CB-4766-4D39-AC80-74A419D91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733ab-7768-4e5f-b650-473af56304f5"/>
    <ds:schemaRef ds:uri="453ad2f9-3aaf-4af2-9ca5-7668cece31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5FCD07-95E8-41BD-BF26-EDFAEA641C19}">
  <ds:schemaRefs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53ad2f9-3aaf-4af2-9ca5-7668cece31c3"/>
    <ds:schemaRef ds:uri="277733ab-7768-4e5f-b650-473af56304f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B53859C-A80C-44B2-8556-0FA59E798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546</Words>
  <Application>Microsoft Office PowerPoint</Application>
  <PresentationFormat>Widescreen</PresentationFormat>
  <Paragraphs>106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Open Sans</vt:lpstr>
      <vt:lpstr>Office Theme</vt:lpstr>
      <vt:lpstr>   2025 NASASPS Business Meeting All Member </vt:lpstr>
      <vt:lpstr>PowerPoint Presentation</vt:lpstr>
      <vt:lpstr>NASASPS Board of Directors - Officers</vt:lpstr>
      <vt:lpstr>NASASPS Board of Directors - Directors</vt:lpstr>
      <vt:lpstr>   Board of Directors Updates  Financial Report </vt:lpstr>
      <vt:lpstr>PowerPoint Presentation</vt:lpstr>
      <vt:lpstr>PowerPoint Presentation</vt:lpstr>
      <vt:lpstr>   Board of Directors Updates  Membership Report </vt:lpstr>
      <vt:lpstr>PowerPoint Presentation</vt:lpstr>
      <vt:lpstr>PowerPoint Presentation</vt:lpstr>
      <vt:lpstr>   Board of Directors Updates  Conference Report </vt:lpstr>
      <vt:lpstr>PowerPoint Presentation</vt:lpstr>
      <vt:lpstr>   Board of Directors Updates  Strategic Plan </vt:lpstr>
      <vt:lpstr>PowerPoint Presentation</vt:lpstr>
      <vt:lpstr>PowerPoint Presentation</vt:lpstr>
      <vt:lpstr>PowerPoint Presentation</vt:lpstr>
      <vt:lpstr>PowerPoint Presentation</vt:lpstr>
      <vt:lpstr>   Board of Directors Volunteer Interest </vt:lpstr>
      <vt:lpstr>PowerPoint Presentation</vt:lpstr>
      <vt:lpstr>   2026 Conference </vt:lpstr>
      <vt:lpstr>PowerPoint Presentation</vt:lpstr>
      <vt:lpstr>   Other Business  Bylaw Vote 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Shapland</dc:creator>
  <cp:lastModifiedBy>Matt Grayson</cp:lastModifiedBy>
  <cp:revision>4</cp:revision>
  <dcterms:created xsi:type="dcterms:W3CDTF">2023-01-20T17:32:16Z</dcterms:created>
  <dcterms:modified xsi:type="dcterms:W3CDTF">2025-04-22T13:35:39Z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0x01010090D1F134F8B20C4F9998F0FAB681540D</vt:lpwstr>
  </property>
  <property fmtid="{D5CDD505-2E9C-101B-9397-08002B2CF9AE}" pid="3" name="MediaServiceImageTags">
    <vt:lpwstr/>
  </property>
</Properties>
</file>